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 id="2147483676" r:id="rId3"/>
  </p:sldMasterIdLst>
  <p:notesMasterIdLst>
    <p:notesMasterId r:id="rId16"/>
  </p:notesMasterIdLst>
  <p:sldIdLst>
    <p:sldId id="256" r:id="rId4"/>
    <p:sldId id="257" r:id="rId5"/>
    <p:sldId id="258" r:id="rId6"/>
    <p:sldId id="267" r:id="rId7"/>
    <p:sldId id="259" r:id="rId8"/>
    <p:sldId id="260" r:id="rId9"/>
    <p:sldId id="261" r:id="rId10"/>
    <p:sldId id="262" r:id="rId11"/>
    <p:sldId id="263" r:id="rId12"/>
    <p:sldId id="264" r:id="rId13"/>
    <p:sldId id="265" r:id="rId14"/>
    <p:sldId id="266" r:id="rId15"/>
  </p:sldIdLst>
  <p:sldSz cx="9144000" cy="5143500" type="screen16x9"/>
  <p:notesSz cx="6858000" cy="9144000"/>
  <p:embeddedFontLst>
    <p:embeddedFont>
      <p:font typeface="Century Gothic" panose="020B0502020202020204" pitchFamily="34" charset="0"/>
      <p:regular r:id="rId17"/>
      <p:bold r:id="rId18"/>
      <p:italic r:id="rId19"/>
      <p:boldItalic r:id="rId20"/>
    </p:embeddedFont>
    <p:embeddedFont>
      <p:font typeface="Verdana" panose="020B060403050404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ACCD18A-878D-4878-8213-7F81633BF296}">
  <a:tblStyle styleId="{4ACCD18A-878D-4878-8213-7F81633BF29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h5202a8a86653759f_0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h5202a8a86653759f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h5202a8a86653759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h5202a8a86653759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entury Gothic"/>
              <a:buNone/>
            </a:pPr>
            <a:r>
              <a:rPr lang="en" b="1"/>
              <a:t>Timing: 1 minute</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Aim: </a:t>
            </a:r>
            <a:r>
              <a:rPr lang="en" b="0"/>
              <a:t>To introduce/consolidate SSC </a:t>
            </a:r>
            <a:r>
              <a:rPr lang="en" b="1"/>
              <a:t>[v]</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Procedure:</a:t>
            </a:r>
            <a:br>
              <a:rPr lang="en" b="0"/>
            </a:br>
            <a:r>
              <a:rPr lang="en" b="0"/>
              <a:t>1. Present the letter(s) and say the </a:t>
            </a:r>
            <a:r>
              <a:rPr lang="en" b="1"/>
              <a:t>[v] </a:t>
            </a:r>
            <a:r>
              <a:rPr lang="en" b="0"/>
              <a:t>sound first, on its own. Students repeat it with you.</a:t>
            </a:r>
            <a:br>
              <a:rPr lang="en" b="0"/>
            </a:br>
            <a:r>
              <a:rPr lang="en" b="0"/>
              <a:t>2. Bring up the word ”</a:t>
            </a:r>
            <a:r>
              <a:rPr lang="en" sz="1200" b="1">
                <a:solidFill>
                  <a:srgbClr val="002060"/>
                </a:solidFill>
                <a:latin typeface="Century Gothic"/>
                <a:ea typeface="Century Gothic"/>
                <a:cs typeface="Century Gothic"/>
                <a:sym typeface="Century Gothic"/>
              </a:rPr>
              <a:t>vor</a:t>
            </a:r>
            <a:r>
              <a:rPr lang="en" sz="1200">
                <a:solidFill>
                  <a:schemeClr val="dk1"/>
                </a:solidFill>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entury Gothic"/>
              <a:buNone/>
            </a:pPr>
            <a:r>
              <a:rPr lang="en" b="0"/>
              <a:t>3. </a:t>
            </a:r>
            <a:r>
              <a:rPr lang="en"/>
              <a:t>A possible gesture for this would be to hold your hands, left in front of right, in front of your body, palms facing inward.  Quickly move the right hand over the top of the left, as you say ‘vor’, to mime ‘in front’.</a:t>
            </a:r>
            <a:endParaRPr b="1"/>
          </a:p>
          <a:p>
            <a:pPr marL="0" marR="0" lvl="0" indent="0" algn="l" rtl="0">
              <a:lnSpc>
                <a:spcPct val="100000"/>
              </a:lnSpc>
              <a:spcBef>
                <a:spcPts val="0"/>
              </a:spcBef>
              <a:spcAft>
                <a:spcPts val="0"/>
              </a:spcAft>
              <a:buClr>
                <a:schemeClr val="dk1"/>
              </a:buClr>
              <a:buSzPts val="1200"/>
              <a:buFont typeface="Century Gothic"/>
              <a:buNone/>
            </a:pPr>
            <a:r>
              <a:rPr lang="en"/>
              <a:t>4. Roll back the animations and work through 1-3 again, but this time, dropping your voice completely to listen carefully to the students saying the </a:t>
            </a:r>
            <a:r>
              <a:rPr lang="en" b="1"/>
              <a:t>[v] </a:t>
            </a:r>
            <a:r>
              <a:rPr lang="en"/>
              <a:t>sound, pronouncing </a:t>
            </a:r>
            <a:r>
              <a:rPr lang="en" b="0"/>
              <a:t>”</a:t>
            </a:r>
            <a:r>
              <a:rPr lang="en" b="1"/>
              <a:t>vor</a:t>
            </a:r>
            <a:r>
              <a:rPr lang="en" sz="1200">
                <a:solidFill>
                  <a:schemeClr val="dk1"/>
                </a:solidFill>
              </a:rPr>
              <a:t>” </a:t>
            </a:r>
            <a:r>
              <a:rPr lang="en"/>
              <a:t>and, if using, doing the gesture.</a:t>
            </a:r>
            <a:br>
              <a:rPr lang="en"/>
            </a:br>
            <a:br>
              <a:rPr lang="en"/>
            </a:br>
            <a:r>
              <a:rPr lang="en" b="1"/>
              <a:t>Word frequency (1 is the most frequent word in German): </a:t>
            </a:r>
            <a:br>
              <a:rPr lang="en"/>
            </a:br>
            <a:r>
              <a:rPr lang="en" b="1"/>
              <a:t>vor</a:t>
            </a:r>
            <a:r>
              <a:rPr lang="en"/>
              <a:t> [55]</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61" name="Google Shape;161;h5202a8a86653759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 sz="1200" u="none" strike="noStrike" cap="none">
                <a:solidFill>
                  <a:srgbClr val="000000"/>
                </a:solidFill>
              </a:rPr>
              <a:t>2</a:t>
            </a:fld>
            <a:endParaRPr sz="1200" u="none" strike="noStrike" cap="none">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h5202a8a86653759f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h5202a8a86653759f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entury Gothic"/>
              <a:buNone/>
            </a:pPr>
            <a:r>
              <a:rPr lang="en"/>
              <a:t>With sound and no pictures to focus all attention on the sound-symbol correspondence.</a:t>
            </a:r>
            <a:endParaRPr b="1"/>
          </a:p>
        </p:txBody>
      </p:sp>
      <p:sp>
        <p:nvSpPr>
          <p:cNvPr id="170" name="Google Shape;170;h5202a8a86653759f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 sz="1200" u="none" strike="noStrike" cap="none">
                <a:solidFill>
                  <a:srgbClr val="000000"/>
                </a:solidFill>
              </a:rPr>
              <a:t>3</a:t>
            </a:fld>
            <a:endParaRPr sz="1200" u="none" strike="noStrike" cap="none">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a:extLst>
            <a:ext uri="{FF2B5EF4-FFF2-40B4-BE49-F238E27FC236}">
              <a16:creationId xmlns:a16="http://schemas.microsoft.com/office/drawing/2014/main" id="{3B3A5D74-3FC7-B8B8-47D1-D502A2D9C3EC}"/>
            </a:ext>
          </a:extLst>
        </p:cNvPr>
        <p:cNvGrpSpPr/>
        <p:nvPr/>
      </p:nvGrpSpPr>
      <p:grpSpPr>
        <a:xfrm>
          <a:off x="0" y="0"/>
          <a:ext cx="0" cy="0"/>
          <a:chOff x="0" y="0"/>
          <a:chExt cx="0" cy="0"/>
        </a:xfrm>
      </p:grpSpPr>
      <p:sp>
        <p:nvSpPr>
          <p:cNvPr id="159" name="Google Shape;159;h5202a8a86653759f_0_0:notes">
            <a:extLst>
              <a:ext uri="{FF2B5EF4-FFF2-40B4-BE49-F238E27FC236}">
                <a16:creationId xmlns:a16="http://schemas.microsoft.com/office/drawing/2014/main" id="{92B65A67-2CDA-E366-36D9-4E5DD0FE020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h5202a8a86653759f_0_0:notes">
            <a:extLst>
              <a:ext uri="{FF2B5EF4-FFF2-40B4-BE49-F238E27FC236}">
                <a16:creationId xmlns:a16="http://schemas.microsoft.com/office/drawing/2014/main" id="{7BE27FB3-6F52-1827-6F22-D78AD0C8EC3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entury Gothic"/>
              <a:buNone/>
            </a:pPr>
            <a:r>
              <a:rPr lang="en" b="1"/>
              <a:t>Timing: 1 minute</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Aim: </a:t>
            </a:r>
            <a:r>
              <a:rPr lang="en" b="0"/>
              <a:t>To introduce/consolidate SSC </a:t>
            </a:r>
            <a:r>
              <a:rPr lang="en" b="1"/>
              <a:t>[v]</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Procedure:</a:t>
            </a:r>
            <a:br>
              <a:rPr lang="en" b="0"/>
            </a:br>
            <a:r>
              <a:rPr lang="en" b="0"/>
              <a:t>1. Present the letter(s) and say the </a:t>
            </a:r>
            <a:r>
              <a:rPr lang="en" b="1"/>
              <a:t>[v] </a:t>
            </a:r>
            <a:r>
              <a:rPr lang="en" b="0"/>
              <a:t>sound first, on its own. Students repeat it with you.</a:t>
            </a:r>
            <a:br>
              <a:rPr lang="en" b="0"/>
            </a:br>
            <a:r>
              <a:rPr lang="en" b="0"/>
              <a:t>2. Bring up the word ”</a:t>
            </a:r>
            <a:r>
              <a:rPr lang="en" sz="1200" b="1">
                <a:solidFill>
                  <a:srgbClr val="002060"/>
                </a:solidFill>
                <a:latin typeface="Century Gothic"/>
                <a:ea typeface="Century Gothic"/>
                <a:cs typeface="Century Gothic"/>
                <a:sym typeface="Century Gothic"/>
              </a:rPr>
              <a:t>vor</a:t>
            </a:r>
            <a:r>
              <a:rPr lang="en" sz="1200">
                <a:solidFill>
                  <a:schemeClr val="dk1"/>
                </a:solidFill>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entury Gothic"/>
              <a:buNone/>
            </a:pPr>
            <a:r>
              <a:rPr lang="en" b="0"/>
              <a:t>3. </a:t>
            </a:r>
            <a:r>
              <a:rPr lang="en"/>
              <a:t>A possible gesture for this would be to hold your hands, left in front of right, in front of your body, palms facing inward.  Quickly move the right hand over the top of the left, as you say ‘vor’, to mime ‘in front’.</a:t>
            </a:r>
            <a:endParaRPr b="1"/>
          </a:p>
          <a:p>
            <a:pPr marL="0" marR="0" lvl="0" indent="0" algn="l" rtl="0">
              <a:lnSpc>
                <a:spcPct val="100000"/>
              </a:lnSpc>
              <a:spcBef>
                <a:spcPts val="0"/>
              </a:spcBef>
              <a:spcAft>
                <a:spcPts val="0"/>
              </a:spcAft>
              <a:buClr>
                <a:schemeClr val="dk1"/>
              </a:buClr>
              <a:buSzPts val="1200"/>
              <a:buFont typeface="Century Gothic"/>
              <a:buNone/>
            </a:pPr>
            <a:r>
              <a:rPr lang="en"/>
              <a:t>4. Roll back the animations and work through 1-3 again, but this time, dropping your voice completely to listen carefully to the students saying the </a:t>
            </a:r>
            <a:r>
              <a:rPr lang="en" b="1"/>
              <a:t>[v] </a:t>
            </a:r>
            <a:r>
              <a:rPr lang="en"/>
              <a:t>sound, pronouncing </a:t>
            </a:r>
            <a:r>
              <a:rPr lang="en" b="0"/>
              <a:t>”</a:t>
            </a:r>
            <a:r>
              <a:rPr lang="en" b="1"/>
              <a:t>vor</a:t>
            </a:r>
            <a:r>
              <a:rPr lang="en" sz="1200">
                <a:solidFill>
                  <a:schemeClr val="dk1"/>
                </a:solidFill>
              </a:rPr>
              <a:t>” </a:t>
            </a:r>
            <a:r>
              <a:rPr lang="en"/>
              <a:t>and, if using, doing the gesture.</a:t>
            </a:r>
            <a:br>
              <a:rPr lang="en"/>
            </a:br>
            <a:br>
              <a:rPr lang="en"/>
            </a:br>
            <a:r>
              <a:rPr lang="en" b="1"/>
              <a:t>Word frequency (1 is the most frequent word in German): </a:t>
            </a:r>
            <a:br>
              <a:rPr lang="en"/>
            </a:br>
            <a:r>
              <a:rPr lang="en" b="1"/>
              <a:t>vor</a:t>
            </a:r>
            <a:r>
              <a:rPr lang="en"/>
              <a:t> [55]</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61" name="Google Shape;161;h5202a8a86653759f_0_0:notes">
            <a:extLst>
              <a:ext uri="{FF2B5EF4-FFF2-40B4-BE49-F238E27FC236}">
                <a16:creationId xmlns:a16="http://schemas.microsoft.com/office/drawing/2014/main" id="{B64EBDDF-C1ED-923D-D8F7-7E45921536BB}"/>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 sz="1200" u="none" strike="noStrike" cap="none">
                <a:solidFill>
                  <a:srgbClr val="000000"/>
                </a:solidFill>
              </a:rPr>
              <a:t>4</a:t>
            </a:fld>
            <a:endParaRPr sz="1200" u="none" strike="noStrike" cap="none">
              <a:solidFill>
                <a:srgbClr val="000000"/>
              </a:solidFill>
            </a:endParaRPr>
          </a:p>
        </p:txBody>
      </p:sp>
    </p:spTree>
    <p:extLst>
      <p:ext uri="{BB962C8B-B14F-4D97-AF65-F5344CB8AC3E}">
        <p14:creationId xmlns:p14="http://schemas.microsoft.com/office/powerpoint/2010/main" val="3494871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h5202a8a86653759f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h5202a8a86653759f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entury Gothic"/>
              <a:buNone/>
            </a:pPr>
            <a:r>
              <a:rPr lang="en" b="1"/>
              <a:t>Timing: 2 minutes</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Aim: </a:t>
            </a:r>
            <a:r>
              <a:rPr lang="en" b="0"/>
              <a:t>To introduce/consolidate SSC </a:t>
            </a:r>
            <a:r>
              <a:rPr lang="en" b="1"/>
              <a:t>[v]</a:t>
            </a:r>
            <a:endParaRPr/>
          </a:p>
          <a:p>
            <a:pPr marL="0" marR="0" lvl="0" indent="0" algn="l" rtl="0">
              <a:lnSpc>
                <a:spcPct val="100000"/>
              </a:lnSpc>
              <a:spcBef>
                <a:spcPts val="0"/>
              </a:spcBef>
              <a:spcAft>
                <a:spcPts val="0"/>
              </a:spcAft>
              <a:buClr>
                <a:schemeClr val="dk1"/>
              </a:buClr>
              <a:buSzPts val="1200"/>
              <a:buFont typeface="Century Gothic"/>
              <a:buNone/>
            </a:pPr>
            <a:endParaRPr b="1"/>
          </a:p>
          <a:p>
            <a:pPr marL="0" marR="0" lvl="0" indent="0" algn="l" rtl="0">
              <a:lnSpc>
                <a:spcPct val="100000"/>
              </a:lnSpc>
              <a:spcBef>
                <a:spcPts val="0"/>
              </a:spcBef>
              <a:spcAft>
                <a:spcPts val="0"/>
              </a:spcAft>
              <a:buClr>
                <a:schemeClr val="dk1"/>
              </a:buClr>
              <a:buSzPts val="1200"/>
              <a:buFont typeface="Century Gothic"/>
              <a:buNone/>
            </a:pPr>
            <a:r>
              <a:rPr lang="en" b="1"/>
              <a:t>Procedure:</a:t>
            </a:r>
            <a:endParaRPr/>
          </a:p>
          <a:p>
            <a:pPr marL="228600" marR="0" lvl="0" indent="-228600" algn="l" rtl="0">
              <a:lnSpc>
                <a:spcPct val="100000"/>
              </a:lnSpc>
              <a:spcBef>
                <a:spcPts val="0"/>
              </a:spcBef>
              <a:spcAft>
                <a:spcPts val="0"/>
              </a:spcAft>
              <a:buClr>
                <a:schemeClr val="dk1"/>
              </a:buClr>
              <a:buSzPts val="1200"/>
              <a:buFont typeface="Century Gothic"/>
              <a:buAutoNum type="arabicPeriod"/>
            </a:pPr>
            <a:r>
              <a:rPr lang="en"/>
              <a:t>Introduce and elicit the pronunciation of the </a:t>
            </a:r>
            <a:r>
              <a:rPr lang="en" b="1"/>
              <a:t>individual SSC [v] </a:t>
            </a:r>
            <a:r>
              <a:rPr lang="en"/>
              <a:t>and then the </a:t>
            </a:r>
            <a:r>
              <a:rPr lang="en" b="1"/>
              <a:t>source</a:t>
            </a:r>
            <a:r>
              <a:rPr lang="en"/>
              <a:t> word again ‘</a:t>
            </a:r>
            <a:r>
              <a:rPr lang="en" b="1"/>
              <a:t>vor</a:t>
            </a:r>
            <a:r>
              <a:rPr lang="en"/>
              <a:t>’ (with gesture, if using).</a:t>
            </a:r>
            <a:endParaRPr/>
          </a:p>
          <a:p>
            <a:pPr marL="228600" marR="0" lvl="0" indent="-228600" algn="l" rtl="0">
              <a:lnSpc>
                <a:spcPct val="100000"/>
              </a:lnSpc>
              <a:spcBef>
                <a:spcPts val="0"/>
              </a:spcBef>
              <a:spcAft>
                <a:spcPts val="0"/>
              </a:spcAft>
              <a:buClr>
                <a:schemeClr val="dk1"/>
              </a:buClr>
              <a:buSzPts val="1200"/>
              <a:buFont typeface="Century Gothic"/>
              <a:buAutoNum type="arabicPeriod"/>
            </a:pPr>
            <a:r>
              <a:rPr lang="en"/>
              <a:t>Then present and elicit the pronunciation of the five </a:t>
            </a:r>
            <a:r>
              <a:rPr lang="en" b="1"/>
              <a:t>cluster</a:t>
            </a:r>
            <a:r>
              <a:rPr lang="en"/>
              <a:t> words. </a:t>
            </a:r>
            <a:endParaRPr/>
          </a:p>
          <a:p>
            <a:pPr marL="0" marR="0" lvl="0" indent="0" algn="l" rtl="0">
              <a:lnSpc>
                <a:spcPct val="100000"/>
              </a:lnSpc>
              <a:spcBef>
                <a:spcPts val="0"/>
              </a:spcBef>
              <a:spcAft>
                <a:spcPts val="0"/>
              </a:spcAft>
              <a:buClr>
                <a:schemeClr val="dk1"/>
              </a:buClr>
              <a:buSzPts val="1200"/>
              <a:buFont typeface="Century Gothic"/>
              <a:buNone/>
            </a:pPr>
            <a:endParaRPr/>
          </a:p>
          <a:p>
            <a:pPr marL="0" marR="0" lvl="0" indent="0" algn="l" rtl="0">
              <a:lnSpc>
                <a:spcPct val="100000"/>
              </a:lnSpc>
              <a:spcBef>
                <a:spcPts val="0"/>
              </a:spcBef>
              <a:spcAft>
                <a:spcPts val="0"/>
              </a:spcAft>
              <a:buClr>
                <a:schemeClr val="dk1"/>
              </a:buClr>
              <a:buSzPts val="1200"/>
              <a:buFont typeface="Century Gothic"/>
              <a:buNone/>
            </a:pPr>
            <a:r>
              <a:rPr lang="en"/>
              <a:t>The cluster words have been chosen for their high-frequency, from a range of word classes, with the SSC (where possible) positioned within a variety of syllables within the words (e.g. initial, 2</a:t>
            </a:r>
            <a:r>
              <a:rPr lang="en" baseline="30000"/>
              <a:t>nd</a:t>
            </a:r>
            <a:r>
              <a:rPr lang="en"/>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
            </a:br>
            <a:endParaRPr/>
          </a:p>
          <a:p>
            <a:pPr marL="0" marR="0" lvl="0" indent="0" algn="l" rtl="0">
              <a:lnSpc>
                <a:spcPct val="100000"/>
              </a:lnSpc>
              <a:spcBef>
                <a:spcPts val="0"/>
              </a:spcBef>
              <a:spcAft>
                <a:spcPts val="0"/>
              </a:spcAft>
              <a:buClr>
                <a:schemeClr val="dk1"/>
              </a:buClr>
              <a:buSzPts val="1200"/>
              <a:buFont typeface="Century Gothic"/>
              <a:buNone/>
            </a:pPr>
            <a:r>
              <a:rPr lang="en" b="1"/>
              <a:t>Word frequency (1 is the most frequent word in German): </a:t>
            </a:r>
            <a:br>
              <a:rPr lang="en"/>
            </a:br>
            <a:r>
              <a:rPr lang="en" sz="1200" b="1"/>
              <a:t>vor </a:t>
            </a:r>
            <a:r>
              <a:rPr lang="en" sz="1200"/>
              <a:t>[55]; </a:t>
            </a:r>
            <a:r>
              <a:rPr lang="en" sz="1200" b="1"/>
              <a:t>positiv </a:t>
            </a:r>
            <a:r>
              <a:rPr lang="en" sz="1200" b="0"/>
              <a:t>[690] </a:t>
            </a:r>
            <a:r>
              <a:rPr lang="en" sz="1200" b="1"/>
              <a:t>voll </a:t>
            </a:r>
            <a:r>
              <a:rPr lang="en" sz="1200"/>
              <a:t>[357]; </a:t>
            </a:r>
            <a:r>
              <a:rPr lang="en" sz="1200" b="1"/>
              <a:t>bevor</a:t>
            </a:r>
            <a:r>
              <a:rPr lang="en" sz="1200"/>
              <a:t>[541]; </a:t>
            </a:r>
            <a:r>
              <a:rPr lang="en" sz="1200" b="1"/>
              <a:t>vergessen </a:t>
            </a:r>
            <a:r>
              <a:rPr lang="en" sz="1200"/>
              <a:t>[595]; </a:t>
            </a:r>
            <a:r>
              <a:rPr lang="en" sz="1200" b="1"/>
              <a:t>Vater </a:t>
            </a:r>
            <a:r>
              <a:rPr lang="en" sz="1200"/>
              <a:t>[216].</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78" name="Google Shape;178;h5202a8a86653759f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h7d2126a1b7877eaf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h7d2126a1b7877eaf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h7d2126a1b7877eaf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h7d2126a1b7877eaf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h7d2126a1b7877eaf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h7d2126a1b7877eaf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h7d2126a1b7877eaf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h7d2126a1b7877eaf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h7d2126a1b7877eaf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h7d2126a1b7877eaf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Lotto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h7d2126a1b7877eaf_0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h7d2126a1b7877eaf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Wink murder</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h7d2126a1b7877eaf_0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h7d2126a1b7877eaf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plenary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50"/>
        <p:cNvGrpSpPr/>
        <p:nvPr/>
      </p:nvGrpSpPr>
      <p:grpSpPr>
        <a:xfrm>
          <a:off x="0" y="0"/>
          <a:ext cx="0" cy="0"/>
          <a:chOff x="0" y="0"/>
          <a:chExt cx="0" cy="0"/>
        </a:xfrm>
      </p:grpSpPr>
      <p:sp>
        <p:nvSpPr>
          <p:cNvPr id="51" name="Google Shape;51;p1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3"/>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rm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53" name="Google Shape;53;p13"/>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98450" algn="l">
              <a:lnSpc>
                <a:spcPct val="74055"/>
              </a:lnSpc>
              <a:spcBef>
                <a:spcPts val="400"/>
              </a:spcBef>
              <a:spcAft>
                <a:spcPts val="0"/>
              </a:spcAft>
              <a:buClr>
                <a:schemeClr val="dk1"/>
              </a:buClr>
              <a:buSzPts val="1100"/>
              <a:buChar char="●"/>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5" name="Google Shape;65;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8"/>
        <p:cNvGrpSpPr/>
        <p:nvPr/>
      </p:nvGrpSpPr>
      <p:grpSpPr>
        <a:xfrm>
          <a:off x="0" y="0"/>
          <a:ext cx="0" cy="0"/>
          <a:chOff x="0" y="0"/>
          <a:chExt cx="0" cy="0"/>
        </a:xfrm>
      </p:grpSpPr>
      <p:sp>
        <p:nvSpPr>
          <p:cNvPr id="69" name="Google Shape;69;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3"/>
        <p:cNvGrpSpPr/>
        <p:nvPr/>
      </p:nvGrpSpPr>
      <p:grpSpPr>
        <a:xfrm>
          <a:off x="0" y="0"/>
          <a:ext cx="0" cy="0"/>
          <a:chOff x="0" y="0"/>
          <a:chExt cx="0" cy="0"/>
        </a:xfrm>
      </p:grpSpPr>
      <p:sp>
        <p:nvSpPr>
          <p:cNvPr id="74" name="Google Shape;74;p1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6" name="Google Shape;76;p17"/>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3"/>
        <p:cNvGrpSpPr/>
        <p:nvPr/>
      </p:nvGrpSpPr>
      <p:grpSpPr>
        <a:xfrm>
          <a:off x="0" y="0"/>
          <a:ext cx="0" cy="0"/>
          <a:chOff x="0" y="0"/>
          <a:chExt cx="0" cy="0"/>
        </a:xfrm>
      </p:grpSpPr>
      <p:sp>
        <p:nvSpPr>
          <p:cNvPr id="84" name="Google Shape;84;p19"/>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5" name="Google Shape;85;p19"/>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86" name="Google Shape;86;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7" name="Google Shape;87;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1" name="Google Shape;91;p2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 name="Google Shape;92;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7" name="Google Shape;97;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2" name="Google Shape;102;p22"/>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03" name="Google Shape;103;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3"/>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23"/>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 name="Google Shape;110;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3"/>
        <p:cNvGrpSpPr/>
        <p:nvPr/>
      </p:nvGrpSpPr>
      <p:grpSpPr>
        <a:xfrm>
          <a:off x="0" y="0"/>
          <a:ext cx="0" cy="0"/>
          <a:chOff x="0" y="0"/>
          <a:chExt cx="0" cy="0"/>
        </a:xfrm>
      </p:grpSpPr>
      <p:sp>
        <p:nvSpPr>
          <p:cNvPr id="114" name="Google Shape;114;p24"/>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4"/>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6" name="Google Shape;116;p24"/>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7" name="Google Shape;117;p24"/>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8" name="Google Shape;118;p24"/>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9" name="Google Shape;119;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 name="Google Shape;125;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6"/>
        <p:cNvGrpSpPr/>
        <p:nvPr/>
      </p:nvGrpSpPr>
      <p:grpSpPr>
        <a:xfrm>
          <a:off x="0" y="0"/>
          <a:ext cx="0" cy="0"/>
          <a:chOff x="0" y="0"/>
          <a:chExt cx="0" cy="0"/>
        </a:xfrm>
      </p:grpSpPr>
      <p:sp>
        <p:nvSpPr>
          <p:cNvPr id="127" name="Google Shape;127;p2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8" name="Google Shape;128;p26"/>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29" name="Google Shape;129;p26"/>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0" name="Google Shape;130;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1" name="Google Shape;131;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2" name="Google Shape;132;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3"/>
        <p:cNvGrpSpPr/>
        <p:nvPr/>
      </p:nvGrpSpPr>
      <p:grpSpPr>
        <a:xfrm>
          <a:off x="0" y="0"/>
          <a:ext cx="0" cy="0"/>
          <a:chOff x="0" y="0"/>
          <a:chExt cx="0" cy="0"/>
        </a:xfrm>
      </p:grpSpPr>
      <p:sp>
        <p:nvSpPr>
          <p:cNvPr id="134" name="Google Shape;134;p27"/>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5" name="Google Shape;135;p27"/>
          <p:cNvSpPr>
            <a:spLocks noGrp="1"/>
          </p:cNvSpPr>
          <p:nvPr>
            <p:ph type="pic" idx="2"/>
          </p:nvPr>
        </p:nvSpPr>
        <p:spPr>
          <a:xfrm>
            <a:off x="3887391" y="740569"/>
            <a:ext cx="4629300" cy="3655200"/>
          </a:xfrm>
          <a:prstGeom prst="rect">
            <a:avLst/>
          </a:prstGeom>
          <a:noFill/>
          <a:ln>
            <a:noFill/>
          </a:ln>
        </p:spPr>
      </p:sp>
      <p:sp>
        <p:nvSpPr>
          <p:cNvPr id="136" name="Google Shape;136;p27"/>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7" name="Google Shape;137;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8" name="Google Shape;138;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 name="Google Shape;139;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2" name="Google Shape;142;p28"/>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3" name="Google Shape;143;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4" name="Google Shape;144;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5" name="Google Shape;145;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6"/>
        <p:cNvGrpSpPr/>
        <p:nvPr/>
      </p:nvGrpSpPr>
      <p:grpSpPr>
        <a:xfrm>
          <a:off x="0" y="0"/>
          <a:ext cx="0" cy="0"/>
          <a:chOff x="0" y="0"/>
          <a:chExt cx="0" cy="0"/>
        </a:xfrm>
      </p:grpSpPr>
      <p:sp>
        <p:nvSpPr>
          <p:cNvPr id="147" name="Google Shape;147;p29"/>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8" name="Google Shape;148;p29"/>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9" name="Google Shape;149;p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0" name="Google Shape;150;p2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1" name="Google Shape;151;p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4"/>
        <p:cNvGrpSpPr/>
        <p:nvPr/>
      </p:nvGrpSpPr>
      <p:grpSpPr>
        <a:xfrm>
          <a:off x="0" y="0"/>
          <a:ext cx="0" cy="0"/>
          <a:chOff x="0" y="0"/>
          <a:chExt cx="0" cy="0"/>
        </a:xfrm>
      </p:grpSpPr>
      <p:sp>
        <p:nvSpPr>
          <p:cNvPr id="55" name="Google Shape;55;p14"/>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6" name="Google Shape;56;p14"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7" name="Google Shape;57;p14"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8" name="Google Shape;58;p14"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9" name="Google Shape;59;p14"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0" name="Google Shape;60;p14"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61" name="Google Shape;61;p14"/>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
        <p:cNvGrpSpPr/>
        <p:nvPr/>
      </p:nvGrpSpPr>
      <p:grpSpPr>
        <a:xfrm>
          <a:off x="0" y="0"/>
          <a:ext cx="0" cy="0"/>
          <a:chOff x="0" y="0"/>
          <a:chExt cx="0" cy="0"/>
        </a:xfrm>
      </p:grpSpPr>
      <p:sp>
        <p:nvSpPr>
          <p:cNvPr id="78" name="Google Shape;78;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entury Gothic"/>
              <a:buNone/>
              <a:defRPr sz="33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9" name="Google Shape;79;p1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900" b="0" i="0" u="none" strike="noStrike" cap="none">
                <a:solidFill>
                  <a:srgbClr val="888888"/>
                </a:solidFill>
                <a:latin typeface="Century Gothic"/>
                <a:ea typeface="Century Gothic"/>
                <a:cs typeface="Century Gothic"/>
                <a:sym typeface="Century Gothic"/>
              </a:defRPr>
            </a:lvl1pPr>
            <a:lvl2pPr marL="0" marR="0" lvl="1" indent="0" algn="r">
              <a:spcBef>
                <a:spcPts val="0"/>
              </a:spcBef>
              <a:buNone/>
              <a:defRPr sz="900" b="0" i="0" u="none" strike="noStrike" cap="none">
                <a:solidFill>
                  <a:srgbClr val="888888"/>
                </a:solidFill>
                <a:latin typeface="Century Gothic"/>
                <a:ea typeface="Century Gothic"/>
                <a:cs typeface="Century Gothic"/>
                <a:sym typeface="Century Gothic"/>
              </a:defRPr>
            </a:lvl2pPr>
            <a:lvl3pPr marL="0" marR="0" lvl="2" indent="0" algn="r">
              <a:spcBef>
                <a:spcPts val="0"/>
              </a:spcBef>
              <a:buNone/>
              <a:defRPr sz="900" b="0" i="0" u="none" strike="noStrike" cap="none">
                <a:solidFill>
                  <a:srgbClr val="888888"/>
                </a:solidFill>
                <a:latin typeface="Century Gothic"/>
                <a:ea typeface="Century Gothic"/>
                <a:cs typeface="Century Gothic"/>
                <a:sym typeface="Century Gothic"/>
              </a:defRPr>
            </a:lvl3pPr>
            <a:lvl4pPr marL="0" marR="0" lvl="3" indent="0" algn="r">
              <a:spcBef>
                <a:spcPts val="0"/>
              </a:spcBef>
              <a:buNone/>
              <a:defRPr sz="900" b="0" i="0" u="none" strike="noStrike" cap="none">
                <a:solidFill>
                  <a:srgbClr val="888888"/>
                </a:solidFill>
                <a:latin typeface="Century Gothic"/>
                <a:ea typeface="Century Gothic"/>
                <a:cs typeface="Century Gothic"/>
                <a:sym typeface="Century Gothic"/>
              </a:defRPr>
            </a:lvl4pPr>
            <a:lvl5pPr marL="0" marR="0" lvl="4" indent="0" algn="r">
              <a:spcBef>
                <a:spcPts val="0"/>
              </a:spcBef>
              <a:buNone/>
              <a:defRPr sz="900" b="0" i="0" u="none" strike="noStrike" cap="none">
                <a:solidFill>
                  <a:srgbClr val="888888"/>
                </a:solidFill>
                <a:latin typeface="Century Gothic"/>
                <a:ea typeface="Century Gothic"/>
                <a:cs typeface="Century Gothic"/>
                <a:sym typeface="Century Gothic"/>
              </a:defRPr>
            </a:lvl5pPr>
            <a:lvl6pPr marL="0" marR="0" lvl="5" indent="0" algn="r">
              <a:spcBef>
                <a:spcPts val="0"/>
              </a:spcBef>
              <a:buNone/>
              <a:defRPr sz="900" b="0" i="0" u="none" strike="noStrike" cap="none">
                <a:solidFill>
                  <a:srgbClr val="888888"/>
                </a:solidFill>
                <a:latin typeface="Century Gothic"/>
                <a:ea typeface="Century Gothic"/>
                <a:cs typeface="Century Gothic"/>
                <a:sym typeface="Century Gothic"/>
              </a:defRPr>
            </a:lvl6pPr>
            <a:lvl7pPr marL="0" marR="0" lvl="6" indent="0" algn="r">
              <a:spcBef>
                <a:spcPts val="0"/>
              </a:spcBef>
              <a:buNone/>
              <a:defRPr sz="900" b="0" i="0" u="none" strike="noStrike" cap="none">
                <a:solidFill>
                  <a:srgbClr val="888888"/>
                </a:solidFill>
                <a:latin typeface="Century Gothic"/>
                <a:ea typeface="Century Gothic"/>
                <a:cs typeface="Century Gothic"/>
                <a:sym typeface="Century Gothic"/>
              </a:defRPr>
            </a:lvl7pPr>
            <a:lvl8pPr marL="0" marR="0" lvl="7" indent="0" algn="r">
              <a:spcBef>
                <a:spcPts val="0"/>
              </a:spcBef>
              <a:buNone/>
              <a:defRPr sz="900" b="0" i="0" u="none" strike="noStrike" cap="none">
                <a:solidFill>
                  <a:srgbClr val="888888"/>
                </a:solidFill>
                <a:latin typeface="Century Gothic"/>
                <a:ea typeface="Century Gothic"/>
                <a:cs typeface="Century Gothic"/>
                <a:sym typeface="Century Gothic"/>
              </a:defRPr>
            </a:lvl8pPr>
            <a:lvl9pPr marL="0" marR="0" lvl="8" indent="0" algn="r">
              <a:spcBef>
                <a:spcPts val="0"/>
              </a:spcBef>
              <a:buNone/>
              <a:defRPr sz="9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2.xml"/><Relationship Id="rId5" Type="http://schemas.openxmlformats.org/officeDocument/2006/relationships/slideLayout" Target="../slideLayouts/slideLayout5.xml"/><Relationship Id="rId4" Type="http://schemas.openxmlformats.org/officeDocument/2006/relationships/audio" Target="../media/media2.m4a"/><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3.xml"/><Relationship Id="rId5" Type="http://schemas.openxmlformats.org/officeDocument/2006/relationships/slideLayout" Target="../slideLayouts/slideLayout5.xml"/><Relationship Id="rId4" Type="http://schemas.openxmlformats.org/officeDocument/2006/relationships/audio" Target="../media/media1.m4a"/></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4.xml"/><Relationship Id="rId5" Type="http://schemas.openxmlformats.org/officeDocument/2006/relationships/slideLayout" Target="../slideLayouts/slideLayout5.xml"/><Relationship Id="rId4" Type="http://schemas.openxmlformats.org/officeDocument/2006/relationships/audio" Target="../media/media2.m4a"/><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5.xml"/><Relationship Id="rId18" Type="http://schemas.openxmlformats.org/officeDocument/2006/relationships/image" Target="../media/image8.png"/><Relationship Id="rId3" Type="http://schemas.microsoft.com/office/2007/relationships/media" Target="../media/media1.m4a"/><Relationship Id="rId21" Type="http://schemas.openxmlformats.org/officeDocument/2006/relationships/image" Target="../media/image5.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2.m4a"/><Relationship Id="rId16" Type="http://schemas.openxmlformats.org/officeDocument/2006/relationships/image" Target="../media/image6.png"/><Relationship Id="rId20" Type="http://schemas.openxmlformats.org/officeDocument/2006/relationships/image" Target="../media/image4.png"/><Relationship Id="rId1" Type="http://schemas.microsoft.com/office/2007/relationships/media" Target="../media/media2.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image" Target="../media/image3.png"/><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1.m4a"/><Relationship Id="rId9" Type="http://schemas.microsoft.com/office/2007/relationships/media" Target="../media/media5.m4a"/><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13" Type="http://schemas.openxmlformats.org/officeDocument/2006/relationships/image" Target="../media/image5.png"/><Relationship Id="rId3" Type="http://schemas.microsoft.com/office/2007/relationships/media" Target="../media/media9.m4a"/><Relationship Id="rId7" Type="http://schemas.openxmlformats.org/officeDocument/2006/relationships/slideLayout" Target="../slideLayouts/slideLayout14.xml"/><Relationship Id="rId12" Type="http://schemas.openxmlformats.org/officeDocument/2006/relationships/image" Target="../media/image1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image" Target="../media/image14.png"/><Relationship Id="rId5" Type="http://schemas.microsoft.com/office/2007/relationships/media" Target="../media/media10.m4a"/><Relationship Id="rId10" Type="http://schemas.openxmlformats.org/officeDocument/2006/relationships/image" Target="../media/image13.png"/><Relationship Id="rId4" Type="http://schemas.openxmlformats.org/officeDocument/2006/relationships/audio" Target="../media/media9.m4a"/><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5"/>
        <p:cNvGrpSpPr/>
        <p:nvPr/>
      </p:nvGrpSpPr>
      <p:grpSpPr>
        <a:xfrm>
          <a:off x="0" y="0"/>
          <a:ext cx="0" cy="0"/>
          <a:chOff x="0" y="0"/>
          <a:chExt cx="0" cy="0"/>
        </a:xfrm>
      </p:grpSpPr>
      <p:sp>
        <p:nvSpPr>
          <p:cNvPr id="156" name="Google Shape;156;p30"/>
          <p:cNvSpPr txBox="1"/>
          <p:nvPr/>
        </p:nvSpPr>
        <p:spPr>
          <a:xfrm>
            <a:off x="534800" y="503350"/>
            <a:ext cx="8076900" cy="198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0" b="1">
                <a:solidFill>
                  <a:schemeClr val="dk1"/>
                </a:solidFill>
                <a:latin typeface="Verdana"/>
                <a:ea typeface="Verdana"/>
                <a:cs typeface="Verdana"/>
                <a:sym typeface="Verdana"/>
              </a:rPr>
              <a:t>Phonetik</a:t>
            </a:r>
            <a:endParaRPr sz="8000">
              <a:solidFill>
                <a:schemeClr val="dk1"/>
              </a:solidFill>
              <a:latin typeface="Verdana"/>
              <a:ea typeface="Verdana"/>
              <a:cs typeface="Verdana"/>
              <a:sym typeface="Verdana"/>
            </a:endParaRPr>
          </a:p>
        </p:txBody>
      </p:sp>
      <p:pic>
        <p:nvPicPr>
          <p:cNvPr id="157" name="Google Shape;157;p30"/>
          <p:cNvPicPr preferRelativeResize="0"/>
          <p:nvPr/>
        </p:nvPicPr>
        <p:blipFill>
          <a:blip r:embed="rId3">
            <a:alphaModFix/>
          </a:blip>
          <a:stretch>
            <a:fillRect/>
          </a:stretch>
        </p:blipFill>
        <p:spPr>
          <a:xfrm>
            <a:off x="3432779" y="2107674"/>
            <a:ext cx="2017475" cy="15317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62"/>
        <p:cNvGrpSpPr/>
        <p:nvPr/>
      </p:nvGrpSpPr>
      <p:grpSpPr>
        <a:xfrm>
          <a:off x="0" y="0"/>
          <a:ext cx="0" cy="0"/>
          <a:chOff x="0" y="0"/>
          <a:chExt cx="0" cy="0"/>
        </a:xfrm>
      </p:grpSpPr>
      <p:sp>
        <p:nvSpPr>
          <p:cNvPr id="163" name="Google Shape;163;p31"/>
          <p:cNvSpPr txBox="1">
            <a:spLocks noGrp="1"/>
          </p:cNvSpPr>
          <p:nvPr>
            <p:ph type="title"/>
          </p:nvPr>
        </p:nvSpPr>
        <p:spPr>
          <a:xfrm>
            <a:off x="152400" y="38945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20000" b="1">
                <a:solidFill>
                  <a:srgbClr val="FF9900"/>
                </a:solidFill>
              </a:rPr>
              <a:t>v</a:t>
            </a:r>
            <a:br>
              <a:rPr lang="en" sz="1100" b="1">
                <a:solidFill>
                  <a:srgbClr val="FF9900"/>
                </a:solidFill>
              </a:rPr>
            </a:br>
            <a:endParaRPr>
              <a:solidFill>
                <a:srgbClr val="FF9900"/>
              </a:solidFill>
            </a:endParaRPr>
          </a:p>
        </p:txBody>
      </p:sp>
      <p:sp>
        <p:nvSpPr>
          <p:cNvPr id="164" name="Google Shape;164;p31"/>
          <p:cNvSpPr/>
          <p:nvPr/>
        </p:nvSpPr>
        <p:spPr>
          <a:xfrm>
            <a:off x="3631118" y="3219993"/>
            <a:ext cx="1881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v</a:t>
            </a:r>
            <a:r>
              <a:rPr lang="en" sz="9000" b="0" i="0" u="none" strike="noStrike" cap="none">
                <a:solidFill>
                  <a:srgbClr val="002060"/>
                </a:solidFill>
                <a:latin typeface="Century Gothic"/>
                <a:ea typeface="Century Gothic"/>
                <a:cs typeface="Century Gothic"/>
                <a:sym typeface="Century Gothic"/>
              </a:rPr>
              <a:t>or</a:t>
            </a:r>
            <a:endParaRPr sz="9000" b="0" i="0" u="none" strike="noStrike" cap="none">
              <a:solidFill>
                <a:srgbClr val="002060"/>
              </a:solidFill>
              <a:latin typeface="Century Gothic"/>
              <a:ea typeface="Century Gothic"/>
              <a:cs typeface="Century Gothic"/>
              <a:sym typeface="Century Gothic"/>
            </a:endParaRPr>
          </a:p>
        </p:txBody>
      </p:sp>
      <p:pic>
        <p:nvPicPr>
          <p:cNvPr id="165" name="Google Shape;165;p31"/>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166" name="Google Shape;166;p31"/>
          <p:cNvPicPr preferRelativeResize="0"/>
          <p:nvPr/>
        </p:nvPicPr>
        <p:blipFill rotWithShape="1">
          <a:blip r:embed="rId8">
            <a:alphaModFix/>
          </a:blip>
          <a:srcRect l="3412" t="2869" r="4371" b="6625"/>
          <a:stretch/>
        </p:blipFill>
        <p:spPr>
          <a:xfrm>
            <a:off x="2706450" y="780450"/>
            <a:ext cx="3953472" cy="2118075"/>
          </a:xfrm>
          <a:prstGeom prst="rect">
            <a:avLst/>
          </a:prstGeom>
          <a:noFill/>
          <a:ln>
            <a:noFill/>
          </a:ln>
        </p:spPr>
      </p:pic>
      <p:pic>
        <p:nvPicPr>
          <p:cNvPr id="2" name="Recorded Sound">
            <a:hlinkClick r:id="" action="ppaction://media"/>
            <a:extLst>
              <a:ext uri="{FF2B5EF4-FFF2-40B4-BE49-F238E27FC236}">
                <a16:creationId xmlns:a16="http://schemas.microsoft.com/office/drawing/2014/main" id="{E85A1BDF-4A77-2229-A1F9-CF7B35873A1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401291" y="4066351"/>
            <a:ext cx="358318" cy="358318"/>
          </a:xfrm>
          <a:prstGeom prst="rect">
            <a:avLst/>
          </a:prstGeom>
        </p:spPr>
      </p:pic>
      <p:pic>
        <p:nvPicPr>
          <p:cNvPr id="3" name="Recorded Sound">
            <a:hlinkClick r:id="" action="ppaction://media"/>
            <a:extLst>
              <a:ext uri="{FF2B5EF4-FFF2-40B4-BE49-F238E27FC236}">
                <a16:creationId xmlns:a16="http://schemas.microsoft.com/office/drawing/2014/main" id="{3AD2384E-C6D8-7494-66B5-EF0DE622BCC2}"/>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24625" y="1392314"/>
            <a:ext cx="302393" cy="3023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500"/>
                                        <p:tgtEl>
                                          <p:spTgt spid="1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4"/>
                                        </p:tgtEl>
                                        <p:attrNameLst>
                                          <p:attrName>style.visibility</p:attrName>
                                        </p:attrNameLst>
                                      </p:cBhvr>
                                      <p:to>
                                        <p:strVal val="visible"/>
                                      </p:to>
                                    </p:set>
                                    <p:animEffect transition="in" filter="fade">
                                      <p:cBhvr>
                                        <p:cTn id="12"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529"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355"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71"/>
        <p:cNvGrpSpPr/>
        <p:nvPr/>
      </p:nvGrpSpPr>
      <p:grpSpPr>
        <a:xfrm>
          <a:off x="0" y="0"/>
          <a:ext cx="0" cy="0"/>
          <a:chOff x="0" y="0"/>
          <a:chExt cx="0" cy="0"/>
        </a:xfrm>
      </p:grpSpPr>
      <p:sp>
        <p:nvSpPr>
          <p:cNvPr id="172" name="Google Shape;172;p32"/>
          <p:cNvSpPr txBox="1">
            <a:spLocks noGrp="1"/>
          </p:cNvSpPr>
          <p:nvPr>
            <p:ph type="title"/>
          </p:nvPr>
        </p:nvSpPr>
        <p:spPr>
          <a:xfrm>
            <a:off x="152400" y="38945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20000" b="1">
                <a:solidFill>
                  <a:srgbClr val="FF9900"/>
                </a:solidFill>
              </a:rPr>
              <a:t>v</a:t>
            </a:r>
            <a:br>
              <a:rPr lang="en" sz="1100" b="1"/>
            </a:br>
            <a:endParaRPr/>
          </a:p>
        </p:txBody>
      </p:sp>
      <p:sp>
        <p:nvSpPr>
          <p:cNvPr id="173" name="Google Shape;173;p32"/>
          <p:cNvSpPr/>
          <p:nvPr/>
        </p:nvSpPr>
        <p:spPr>
          <a:xfrm>
            <a:off x="3631118" y="3219993"/>
            <a:ext cx="1881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v</a:t>
            </a:r>
            <a:r>
              <a:rPr lang="en" sz="9000" b="0" i="0" u="none" strike="noStrike" cap="none">
                <a:solidFill>
                  <a:srgbClr val="002060"/>
                </a:solidFill>
                <a:latin typeface="Century Gothic"/>
                <a:ea typeface="Century Gothic"/>
                <a:cs typeface="Century Gothic"/>
                <a:sym typeface="Century Gothic"/>
              </a:rPr>
              <a:t>or</a:t>
            </a:r>
            <a:endParaRPr sz="9000" b="0" i="0" u="none" strike="noStrike" cap="none">
              <a:solidFill>
                <a:srgbClr val="002060"/>
              </a:solidFill>
              <a:latin typeface="Century Gothic"/>
              <a:ea typeface="Century Gothic"/>
              <a:cs typeface="Century Gothic"/>
              <a:sym typeface="Century Gothic"/>
            </a:endParaRPr>
          </a:p>
        </p:txBody>
      </p:sp>
      <p:pic>
        <p:nvPicPr>
          <p:cNvPr id="174" name="Google Shape;174;p32"/>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2" name="Recorded Sound">
            <a:hlinkClick r:id="" action="ppaction://media"/>
            <a:extLst>
              <a:ext uri="{FF2B5EF4-FFF2-40B4-BE49-F238E27FC236}">
                <a16:creationId xmlns:a16="http://schemas.microsoft.com/office/drawing/2014/main" id="{EAE9948A-1081-C1FC-1A51-70ECFF8098A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4625" y="1392314"/>
            <a:ext cx="302393" cy="302393"/>
          </a:xfrm>
          <a:prstGeom prst="rect">
            <a:avLst/>
          </a:prstGeom>
        </p:spPr>
      </p:pic>
      <p:pic>
        <p:nvPicPr>
          <p:cNvPr id="3" name="Recorded Sound">
            <a:hlinkClick r:id="" action="ppaction://media"/>
            <a:extLst>
              <a:ext uri="{FF2B5EF4-FFF2-40B4-BE49-F238E27FC236}">
                <a16:creationId xmlns:a16="http://schemas.microsoft.com/office/drawing/2014/main" id="{6C9448D4-303F-946A-5F3D-E1505F63612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3401291" y="4066351"/>
            <a:ext cx="358318" cy="3583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500"/>
                                        <p:tgtEl>
                                          <p:spTgt spid="1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529"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355"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C3656C42-1908-2362-3D5C-0EA78AE1B21C}"/>
            </a:ext>
          </a:extLst>
        </p:cNvPr>
        <p:cNvGrpSpPr/>
        <p:nvPr/>
      </p:nvGrpSpPr>
      <p:grpSpPr>
        <a:xfrm>
          <a:off x="0" y="0"/>
          <a:ext cx="0" cy="0"/>
          <a:chOff x="0" y="0"/>
          <a:chExt cx="0" cy="0"/>
        </a:xfrm>
      </p:grpSpPr>
      <p:sp>
        <p:nvSpPr>
          <p:cNvPr id="163" name="Google Shape;163;p31">
            <a:extLst>
              <a:ext uri="{FF2B5EF4-FFF2-40B4-BE49-F238E27FC236}">
                <a16:creationId xmlns:a16="http://schemas.microsoft.com/office/drawing/2014/main" id="{6AEC31AF-958C-5F18-D07E-611E5113DB02}"/>
              </a:ext>
            </a:extLst>
          </p:cNvPr>
          <p:cNvSpPr txBox="1">
            <a:spLocks noGrp="1"/>
          </p:cNvSpPr>
          <p:nvPr>
            <p:ph type="title"/>
          </p:nvPr>
        </p:nvSpPr>
        <p:spPr>
          <a:xfrm>
            <a:off x="152400" y="38945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20000" b="1" dirty="0">
                <a:solidFill>
                  <a:srgbClr val="FF9900"/>
                </a:solidFill>
              </a:rPr>
              <a:t>v</a:t>
            </a:r>
            <a:br>
              <a:rPr lang="en" sz="1100" b="1" dirty="0">
                <a:solidFill>
                  <a:srgbClr val="FF9900"/>
                </a:solidFill>
              </a:rPr>
            </a:br>
            <a:endParaRPr dirty="0">
              <a:solidFill>
                <a:srgbClr val="FF9900"/>
              </a:solidFill>
            </a:endParaRPr>
          </a:p>
        </p:txBody>
      </p:sp>
      <p:sp>
        <p:nvSpPr>
          <p:cNvPr id="164" name="Google Shape;164;p31">
            <a:extLst>
              <a:ext uri="{FF2B5EF4-FFF2-40B4-BE49-F238E27FC236}">
                <a16:creationId xmlns:a16="http://schemas.microsoft.com/office/drawing/2014/main" id="{8CCED185-5B9C-EE4A-29BB-43BD32476A57}"/>
              </a:ext>
            </a:extLst>
          </p:cNvPr>
          <p:cNvSpPr/>
          <p:nvPr/>
        </p:nvSpPr>
        <p:spPr>
          <a:xfrm>
            <a:off x="3631118" y="3219993"/>
            <a:ext cx="1881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v</a:t>
            </a:r>
            <a:r>
              <a:rPr lang="en" sz="9000" b="0" i="0" u="none" strike="noStrike" cap="none">
                <a:solidFill>
                  <a:srgbClr val="002060"/>
                </a:solidFill>
                <a:latin typeface="Century Gothic"/>
                <a:ea typeface="Century Gothic"/>
                <a:cs typeface="Century Gothic"/>
                <a:sym typeface="Century Gothic"/>
              </a:rPr>
              <a:t>or</a:t>
            </a:r>
            <a:endParaRPr sz="9000" b="0" i="0" u="none" strike="noStrike" cap="none">
              <a:solidFill>
                <a:srgbClr val="002060"/>
              </a:solidFill>
              <a:latin typeface="Century Gothic"/>
              <a:ea typeface="Century Gothic"/>
              <a:cs typeface="Century Gothic"/>
              <a:sym typeface="Century Gothic"/>
            </a:endParaRPr>
          </a:p>
        </p:txBody>
      </p:sp>
      <p:pic>
        <p:nvPicPr>
          <p:cNvPr id="165" name="Google Shape;165;p31">
            <a:extLst>
              <a:ext uri="{FF2B5EF4-FFF2-40B4-BE49-F238E27FC236}">
                <a16:creationId xmlns:a16="http://schemas.microsoft.com/office/drawing/2014/main" id="{C3E0CFA6-532F-6C01-5BBA-7B5E59AF9932}"/>
              </a:ext>
            </a:extLst>
          </p:cNvPr>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166" name="Google Shape;166;p31">
            <a:extLst>
              <a:ext uri="{FF2B5EF4-FFF2-40B4-BE49-F238E27FC236}">
                <a16:creationId xmlns:a16="http://schemas.microsoft.com/office/drawing/2014/main" id="{D1989A3A-33AF-E644-343A-255054586A42}"/>
              </a:ext>
            </a:extLst>
          </p:cNvPr>
          <p:cNvPicPr preferRelativeResize="0"/>
          <p:nvPr/>
        </p:nvPicPr>
        <p:blipFill rotWithShape="1">
          <a:blip r:embed="rId8">
            <a:alphaModFix/>
          </a:blip>
          <a:srcRect l="3412" t="2869" r="4371" b="6625"/>
          <a:stretch/>
        </p:blipFill>
        <p:spPr>
          <a:xfrm>
            <a:off x="2706450" y="780450"/>
            <a:ext cx="3953472" cy="2118075"/>
          </a:xfrm>
          <a:prstGeom prst="rect">
            <a:avLst/>
          </a:prstGeom>
          <a:noFill/>
          <a:ln>
            <a:noFill/>
          </a:ln>
        </p:spPr>
      </p:pic>
      <p:pic>
        <p:nvPicPr>
          <p:cNvPr id="2" name="Recorded Sound">
            <a:hlinkClick r:id="" action="ppaction://media"/>
            <a:extLst>
              <a:ext uri="{FF2B5EF4-FFF2-40B4-BE49-F238E27FC236}">
                <a16:creationId xmlns:a16="http://schemas.microsoft.com/office/drawing/2014/main" id="{85BC739D-8AED-B90B-DB6F-00666B3F13C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401291" y="4066351"/>
            <a:ext cx="358318" cy="358318"/>
          </a:xfrm>
          <a:prstGeom prst="rect">
            <a:avLst/>
          </a:prstGeom>
        </p:spPr>
      </p:pic>
      <p:pic>
        <p:nvPicPr>
          <p:cNvPr id="3" name="Recorded Sound">
            <a:hlinkClick r:id="" action="ppaction://media"/>
            <a:extLst>
              <a:ext uri="{FF2B5EF4-FFF2-40B4-BE49-F238E27FC236}">
                <a16:creationId xmlns:a16="http://schemas.microsoft.com/office/drawing/2014/main" id="{2BB57BEF-EEA5-DC4F-6C41-47BEEED9FF8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24625" y="1392314"/>
            <a:ext cx="302393" cy="302393"/>
          </a:xfrm>
          <a:prstGeom prst="rect">
            <a:avLst/>
          </a:prstGeom>
        </p:spPr>
      </p:pic>
    </p:spTree>
    <p:extLst>
      <p:ext uri="{BB962C8B-B14F-4D97-AF65-F5344CB8AC3E}">
        <p14:creationId xmlns:p14="http://schemas.microsoft.com/office/powerpoint/2010/main" val="2907406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500"/>
                                        <p:tgtEl>
                                          <p:spTgt spid="1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4"/>
                                        </p:tgtEl>
                                        <p:attrNameLst>
                                          <p:attrName>style.visibility</p:attrName>
                                        </p:attrNameLst>
                                      </p:cBhvr>
                                      <p:to>
                                        <p:strVal val="visible"/>
                                      </p:to>
                                    </p:set>
                                    <p:animEffect transition="in" filter="fade">
                                      <p:cBhvr>
                                        <p:cTn id="12"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529"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355"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79"/>
        <p:cNvGrpSpPr/>
        <p:nvPr/>
      </p:nvGrpSpPr>
      <p:grpSpPr>
        <a:xfrm>
          <a:off x="0" y="0"/>
          <a:ext cx="0" cy="0"/>
          <a:chOff x="0" y="0"/>
          <a:chExt cx="0" cy="0"/>
        </a:xfrm>
      </p:grpSpPr>
      <p:sp>
        <p:nvSpPr>
          <p:cNvPr id="180" name="Google Shape;180;p33"/>
          <p:cNvSpPr txBox="1">
            <a:spLocks noGrp="1"/>
          </p:cNvSpPr>
          <p:nvPr>
            <p:ph type="title"/>
          </p:nvPr>
        </p:nvSpPr>
        <p:spPr>
          <a:xfrm>
            <a:off x="3650159" y="0"/>
            <a:ext cx="1833000" cy="9267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2060"/>
              </a:buClr>
              <a:buSzPts val="9000"/>
              <a:buFont typeface="Century Gothic"/>
              <a:buNone/>
            </a:pPr>
            <a:r>
              <a:rPr lang="en" sz="9000">
                <a:solidFill>
                  <a:srgbClr val="002060"/>
                </a:solidFill>
              </a:rPr>
              <a:t>v</a:t>
            </a:r>
            <a:endParaRPr sz="9000"/>
          </a:p>
        </p:txBody>
      </p:sp>
      <p:sp>
        <p:nvSpPr>
          <p:cNvPr id="181" name="Google Shape;181;p33"/>
          <p:cNvSpPr/>
          <p:nvPr/>
        </p:nvSpPr>
        <p:spPr>
          <a:xfrm>
            <a:off x="3175274" y="1119164"/>
            <a:ext cx="2852100" cy="1854900"/>
          </a:xfrm>
          <a:prstGeom prst="roundRect">
            <a:avLst>
              <a:gd name="adj" fmla="val 16667"/>
            </a:avLst>
          </a:prstGeom>
          <a:solidFill>
            <a:schemeClr val="lt1"/>
          </a:solidFill>
          <a:ln w="42875" cap="flat" cmpd="sng">
            <a:solidFill>
              <a:srgbClr val="FFCC00"/>
            </a:solidFill>
            <a:prstDash val="solid"/>
            <a:miter lim="800000"/>
            <a:headEnd type="none" w="sm" len="sm"/>
            <a:tailEnd type="none" w="sm" len="sm"/>
          </a:ln>
        </p:spPr>
        <p:txBody>
          <a:bodyPr spcFirstLastPara="1" wrap="square" lIns="68575" tIns="34275" rIns="68575" bIns="34275" anchor="b" anchorCtr="0">
            <a:noAutofit/>
          </a:bodyPr>
          <a:lstStyle/>
          <a:p>
            <a:pPr marL="0" marR="0" lvl="0" indent="0" algn="ctr" rtl="0">
              <a:spcBef>
                <a:spcPts val="0"/>
              </a:spcBef>
              <a:spcAft>
                <a:spcPts val="0"/>
              </a:spcAft>
              <a:buNone/>
            </a:pPr>
            <a:r>
              <a:rPr lang="en" sz="5000" b="0" i="0" u="none" strike="noStrike" cap="none">
                <a:solidFill>
                  <a:srgbClr val="FF9900"/>
                </a:solidFill>
                <a:latin typeface="Century Gothic"/>
                <a:ea typeface="Century Gothic"/>
                <a:cs typeface="Century Gothic"/>
                <a:sym typeface="Century Gothic"/>
              </a:rPr>
              <a:t>v</a:t>
            </a:r>
            <a:r>
              <a:rPr lang="en" sz="5000" b="0" i="0" u="none" strike="noStrike" cap="none">
                <a:solidFill>
                  <a:srgbClr val="002060"/>
                </a:solidFill>
                <a:latin typeface="Century Gothic"/>
                <a:ea typeface="Century Gothic"/>
                <a:cs typeface="Century Gothic"/>
                <a:sym typeface="Century Gothic"/>
              </a:rPr>
              <a:t>or</a:t>
            </a:r>
            <a:endParaRPr sz="5000" b="0" i="0" u="none" strike="noStrike" cap="none">
              <a:solidFill>
                <a:srgbClr val="002060"/>
              </a:solidFill>
              <a:latin typeface="Century Gothic"/>
              <a:ea typeface="Century Gothic"/>
              <a:cs typeface="Century Gothic"/>
              <a:sym typeface="Century Gothic"/>
            </a:endParaRPr>
          </a:p>
        </p:txBody>
      </p:sp>
      <p:sp>
        <p:nvSpPr>
          <p:cNvPr id="182" name="Google Shape;182;p33"/>
          <p:cNvSpPr/>
          <p:nvPr/>
        </p:nvSpPr>
        <p:spPr>
          <a:xfrm>
            <a:off x="330377" y="426675"/>
            <a:ext cx="19446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positi</a:t>
            </a:r>
            <a:r>
              <a:rPr lang="en" sz="4100" b="0" i="0" u="none" strike="noStrike" cap="none">
                <a:solidFill>
                  <a:srgbClr val="FF9900"/>
                </a:solidFill>
                <a:latin typeface="Century Gothic"/>
                <a:ea typeface="Century Gothic"/>
                <a:cs typeface="Century Gothic"/>
                <a:sym typeface="Century Gothic"/>
              </a:rPr>
              <a:t>v</a:t>
            </a:r>
            <a:endParaRPr sz="4100" b="0" i="0" u="none" strike="noStrike" cap="none">
              <a:solidFill>
                <a:srgbClr val="FF9900"/>
              </a:solidFill>
              <a:latin typeface="Century Gothic"/>
              <a:ea typeface="Century Gothic"/>
              <a:cs typeface="Century Gothic"/>
              <a:sym typeface="Century Gothic"/>
            </a:endParaRPr>
          </a:p>
        </p:txBody>
      </p:sp>
      <p:sp>
        <p:nvSpPr>
          <p:cNvPr id="183" name="Google Shape;183;p33"/>
          <p:cNvSpPr/>
          <p:nvPr/>
        </p:nvSpPr>
        <p:spPr>
          <a:xfrm>
            <a:off x="162706" y="2807211"/>
            <a:ext cx="30120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v</a:t>
            </a:r>
            <a:r>
              <a:rPr lang="en" sz="4100" b="0" i="0" u="none" strike="noStrike" cap="none">
                <a:solidFill>
                  <a:srgbClr val="002060"/>
                </a:solidFill>
                <a:latin typeface="Century Gothic"/>
                <a:ea typeface="Century Gothic"/>
                <a:cs typeface="Century Gothic"/>
                <a:sym typeface="Century Gothic"/>
              </a:rPr>
              <a:t>ergessen</a:t>
            </a:r>
            <a:endParaRPr sz="4100" b="0" i="0" u="none" strike="noStrike" cap="none">
              <a:solidFill>
                <a:srgbClr val="002060"/>
              </a:solidFill>
              <a:latin typeface="Century Gothic"/>
              <a:ea typeface="Century Gothic"/>
              <a:cs typeface="Century Gothic"/>
              <a:sym typeface="Century Gothic"/>
            </a:endParaRPr>
          </a:p>
        </p:txBody>
      </p:sp>
      <p:sp>
        <p:nvSpPr>
          <p:cNvPr id="184" name="Google Shape;184;p33"/>
          <p:cNvSpPr/>
          <p:nvPr/>
        </p:nvSpPr>
        <p:spPr>
          <a:xfrm>
            <a:off x="6801793" y="426666"/>
            <a:ext cx="17943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v</a:t>
            </a:r>
            <a:r>
              <a:rPr lang="en" sz="4100" b="0" i="0" u="none" strike="noStrike" cap="none">
                <a:solidFill>
                  <a:srgbClr val="002060"/>
                </a:solidFill>
                <a:latin typeface="Century Gothic"/>
                <a:ea typeface="Century Gothic"/>
                <a:cs typeface="Century Gothic"/>
                <a:sym typeface="Century Gothic"/>
              </a:rPr>
              <a:t>oll</a:t>
            </a:r>
            <a:endParaRPr sz="4100" b="0" i="1" u="none" strike="noStrike" cap="none">
              <a:solidFill>
                <a:srgbClr val="002060"/>
              </a:solidFill>
              <a:latin typeface="Century Gothic"/>
              <a:ea typeface="Century Gothic"/>
              <a:cs typeface="Century Gothic"/>
              <a:sym typeface="Century Gothic"/>
            </a:endParaRPr>
          </a:p>
        </p:txBody>
      </p:sp>
      <p:sp>
        <p:nvSpPr>
          <p:cNvPr id="185" name="Google Shape;185;p33"/>
          <p:cNvSpPr/>
          <p:nvPr/>
        </p:nvSpPr>
        <p:spPr>
          <a:xfrm>
            <a:off x="6877926" y="2550825"/>
            <a:ext cx="17181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V</a:t>
            </a:r>
            <a:r>
              <a:rPr lang="en" sz="4100" b="0" i="0" u="none" strike="noStrike" cap="none">
                <a:solidFill>
                  <a:srgbClr val="002060"/>
                </a:solidFill>
                <a:latin typeface="Century Gothic"/>
                <a:ea typeface="Century Gothic"/>
                <a:cs typeface="Century Gothic"/>
                <a:sym typeface="Century Gothic"/>
              </a:rPr>
              <a:t>ater</a:t>
            </a:r>
            <a:endParaRPr sz="4100" b="0" i="0" u="none" strike="noStrike" cap="none">
              <a:solidFill>
                <a:srgbClr val="002060"/>
              </a:solidFill>
              <a:latin typeface="Century Gothic"/>
              <a:ea typeface="Century Gothic"/>
              <a:cs typeface="Century Gothic"/>
              <a:sym typeface="Century Gothic"/>
            </a:endParaRPr>
          </a:p>
        </p:txBody>
      </p:sp>
      <p:pic>
        <p:nvPicPr>
          <p:cNvPr id="186" name="Google Shape;186;p33"/>
          <p:cNvPicPr preferRelativeResize="0"/>
          <p:nvPr/>
        </p:nvPicPr>
        <p:blipFill>
          <a:blip r:embed="rId15">
            <a:alphaModFix/>
          </a:blip>
          <a:stretch>
            <a:fillRect/>
          </a:stretch>
        </p:blipFill>
        <p:spPr>
          <a:xfrm>
            <a:off x="0" y="4785182"/>
            <a:ext cx="9143999" cy="358318"/>
          </a:xfrm>
          <a:prstGeom prst="rect">
            <a:avLst/>
          </a:prstGeom>
          <a:noFill/>
          <a:ln>
            <a:noFill/>
          </a:ln>
        </p:spPr>
      </p:pic>
      <p:pic>
        <p:nvPicPr>
          <p:cNvPr id="187" name="Google Shape;187;p33"/>
          <p:cNvPicPr preferRelativeResize="0"/>
          <p:nvPr/>
        </p:nvPicPr>
        <p:blipFill rotWithShape="1">
          <a:blip r:embed="rId16">
            <a:alphaModFix/>
          </a:blip>
          <a:srcRect l="24472" t="21667" r="12112" b="22317"/>
          <a:stretch/>
        </p:blipFill>
        <p:spPr>
          <a:xfrm>
            <a:off x="609600" y="1219200"/>
            <a:ext cx="1508762" cy="926700"/>
          </a:xfrm>
          <a:prstGeom prst="rect">
            <a:avLst/>
          </a:prstGeom>
          <a:noFill/>
          <a:ln>
            <a:noFill/>
          </a:ln>
        </p:spPr>
      </p:pic>
      <p:pic>
        <p:nvPicPr>
          <p:cNvPr id="188" name="Google Shape;188;p33"/>
          <p:cNvPicPr preferRelativeResize="0"/>
          <p:nvPr/>
        </p:nvPicPr>
        <p:blipFill rotWithShape="1">
          <a:blip r:embed="rId17">
            <a:alphaModFix/>
          </a:blip>
          <a:srcRect b="7218"/>
          <a:stretch/>
        </p:blipFill>
        <p:spPr>
          <a:xfrm>
            <a:off x="6927675" y="1128375"/>
            <a:ext cx="1718100" cy="1108338"/>
          </a:xfrm>
          <a:prstGeom prst="rect">
            <a:avLst/>
          </a:prstGeom>
          <a:noFill/>
          <a:ln>
            <a:noFill/>
          </a:ln>
        </p:spPr>
      </p:pic>
      <p:pic>
        <p:nvPicPr>
          <p:cNvPr id="189" name="Google Shape;189;p33"/>
          <p:cNvPicPr preferRelativeResize="0"/>
          <p:nvPr/>
        </p:nvPicPr>
        <p:blipFill>
          <a:blip r:embed="rId18">
            <a:alphaModFix/>
          </a:blip>
          <a:stretch>
            <a:fillRect/>
          </a:stretch>
        </p:blipFill>
        <p:spPr>
          <a:xfrm>
            <a:off x="6877925" y="3243525"/>
            <a:ext cx="1944599" cy="1061559"/>
          </a:xfrm>
          <a:prstGeom prst="rect">
            <a:avLst/>
          </a:prstGeom>
          <a:noFill/>
          <a:ln>
            <a:noFill/>
          </a:ln>
        </p:spPr>
      </p:pic>
      <p:pic>
        <p:nvPicPr>
          <p:cNvPr id="190" name="Google Shape;190;p33"/>
          <p:cNvPicPr preferRelativeResize="0"/>
          <p:nvPr/>
        </p:nvPicPr>
        <p:blipFill>
          <a:blip r:embed="rId19">
            <a:alphaModFix/>
          </a:blip>
          <a:stretch>
            <a:fillRect/>
          </a:stretch>
        </p:blipFill>
        <p:spPr>
          <a:xfrm>
            <a:off x="748900" y="3579592"/>
            <a:ext cx="1718100" cy="937908"/>
          </a:xfrm>
          <a:prstGeom prst="rect">
            <a:avLst/>
          </a:prstGeom>
          <a:noFill/>
          <a:ln>
            <a:noFill/>
          </a:ln>
        </p:spPr>
      </p:pic>
      <p:pic>
        <p:nvPicPr>
          <p:cNvPr id="191" name="Google Shape;191;p33"/>
          <p:cNvPicPr preferRelativeResize="0"/>
          <p:nvPr/>
        </p:nvPicPr>
        <p:blipFill rotWithShape="1">
          <a:blip r:embed="rId20">
            <a:alphaModFix/>
          </a:blip>
          <a:srcRect l="3412" t="2869" r="4371" b="6625"/>
          <a:stretch/>
        </p:blipFill>
        <p:spPr>
          <a:xfrm>
            <a:off x="3742275" y="1316250"/>
            <a:ext cx="1718100" cy="920483"/>
          </a:xfrm>
          <a:prstGeom prst="rect">
            <a:avLst/>
          </a:prstGeom>
          <a:noFill/>
          <a:ln>
            <a:noFill/>
          </a:ln>
        </p:spPr>
      </p:pic>
      <p:pic>
        <p:nvPicPr>
          <p:cNvPr id="2" name="Recorded Sound">
            <a:hlinkClick r:id="" action="ppaction://media"/>
            <a:extLst>
              <a:ext uri="{FF2B5EF4-FFF2-40B4-BE49-F238E27FC236}">
                <a16:creationId xmlns:a16="http://schemas.microsoft.com/office/drawing/2014/main" id="{BA2E6603-DE10-4976-7950-2AC71A13EAFC}"/>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4084795" y="593317"/>
            <a:ext cx="302393" cy="302393"/>
          </a:xfrm>
          <a:prstGeom prst="rect">
            <a:avLst/>
          </a:prstGeom>
        </p:spPr>
      </p:pic>
      <p:pic>
        <p:nvPicPr>
          <p:cNvPr id="3" name="Recorded Sound">
            <a:hlinkClick r:id="" action="ppaction://media"/>
            <a:extLst>
              <a:ext uri="{FF2B5EF4-FFF2-40B4-BE49-F238E27FC236}">
                <a16:creationId xmlns:a16="http://schemas.microsoft.com/office/drawing/2014/main" id="{AC1B59DB-AB05-08B0-4ECE-4FC0C385DA1C}"/>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3742275" y="2325256"/>
            <a:ext cx="358318" cy="358318"/>
          </a:xfrm>
          <a:prstGeom prst="rect">
            <a:avLst/>
          </a:prstGeom>
        </p:spPr>
      </p:pic>
      <p:pic>
        <p:nvPicPr>
          <p:cNvPr id="4" name="Recorded Sound">
            <a:hlinkClick r:id="" action="ppaction://media"/>
            <a:extLst>
              <a:ext uri="{FF2B5EF4-FFF2-40B4-BE49-F238E27FC236}">
                <a16:creationId xmlns:a16="http://schemas.microsoft.com/office/drawing/2014/main" id="{B33A994F-111A-EFB2-2329-AC4E4DFC1D54}"/>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130180" y="695513"/>
            <a:ext cx="358318" cy="358318"/>
          </a:xfrm>
          <a:prstGeom prst="rect">
            <a:avLst/>
          </a:prstGeom>
        </p:spPr>
      </p:pic>
      <p:pic>
        <p:nvPicPr>
          <p:cNvPr id="5" name="Recorded Sound">
            <a:hlinkClick r:id="" action="ppaction://media"/>
            <a:extLst>
              <a:ext uri="{FF2B5EF4-FFF2-40B4-BE49-F238E27FC236}">
                <a16:creationId xmlns:a16="http://schemas.microsoft.com/office/drawing/2014/main" id="{CA2C8FBE-5B91-21F2-84CD-88AE0DB7B276}"/>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6871407" y="648277"/>
            <a:ext cx="355985" cy="355985"/>
          </a:xfrm>
          <a:prstGeom prst="rect">
            <a:avLst/>
          </a:prstGeom>
        </p:spPr>
      </p:pic>
      <p:pic>
        <p:nvPicPr>
          <p:cNvPr id="6" name="Recorded Sound">
            <a:hlinkClick r:id="" action="ppaction://media"/>
            <a:extLst>
              <a:ext uri="{FF2B5EF4-FFF2-40B4-BE49-F238E27FC236}">
                <a16:creationId xmlns:a16="http://schemas.microsoft.com/office/drawing/2014/main" id="{F3C4A82F-FB05-3FB0-D6E8-6FB3A1D7B93D}"/>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207837" y="3429936"/>
            <a:ext cx="299311" cy="299311"/>
          </a:xfrm>
          <a:prstGeom prst="rect">
            <a:avLst/>
          </a:prstGeom>
        </p:spPr>
      </p:pic>
      <p:pic>
        <p:nvPicPr>
          <p:cNvPr id="7" name="Recorded Sound">
            <a:hlinkClick r:id="" action="ppaction://media"/>
            <a:extLst>
              <a:ext uri="{FF2B5EF4-FFF2-40B4-BE49-F238E27FC236}">
                <a16:creationId xmlns:a16="http://schemas.microsoft.com/office/drawing/2014/main" id="{02F74CE9-3077-9DDA-6F7A-6E3FFB4D0201}"/>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6551876" y="2840452"/>
            <a:ext cx="326049" cy="3260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fade">
                                      <p:cBhvr>
                                        <p:cTn id="7" dur="500"/>
                                        <p:tgtEl>
                                          <p:spTgt spid="1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1"/>
                                        </p:tgtEl>
                                        <p:attrNameLst>
                                          <p:attrName>style.visibility</p:attrName>
                                        </p:attrNameLst>
                                      </p:cBhvr>
                                      <p:to>
                                        <p:strVal val="visible"/>
                                      </p:to>
                                    </p:set>
                                    <p:animEffect transition="in" filter="fade">
                                      <p:cBhvr>
                                        <p:cTn id="12" dur="500"/>
                                        <p:tgtEl>
                                          <p:spTgt spid="1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2"/>
                                        </p:tgtEl>
                                        <p:attrNameLst>
                                          <p:attrName>style.visibility</p:attrName>
                                        </p:attrNameLst>
                                      </p:cBhvr>
                                      <p:to>
                                        <p:strVal val="visible"/>
                                      </p:to>
                                    </p:set>
                                    <p:animEffect transition="in" filter="fade">
                                      <p:cBhvr>
                                        <p:cTn id="17" dur="500"/>
                                        <p:tgtEl>
                                          <p:spTgt spid="18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4"/>
                                        </p:tgtEl>
                                        <p:attrNameLst>
                                          <p:attrName>style.visibility</p:attrName>
                                        </p:attrNameLst>
                                      </p:cBhvr>
                                      <p:to>
                                        <p:strVal val="visible"/>
                                      </p:to>
                                    </p:set>
                                    <p:animEffect transition="in" filter="fade">
                                      <p:cBhvr>
                                        <p:cTn id="22" dur="500"/>
                                        <p:tgtEl>
                                          <p:spTgt spid="18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3"/>
                                        </p:tgtEl>
                                        <p:attrNameLst>
                                          <p:attrName>style.visibility</p:attrName>
                                        </p:attrNameLst>
                                      </p:cBhvr>
                                      <p:to>
                                        <p:strVal val="visible"/>
                                      </p:to>
                                    </p:set>
                                    <p:animEffect transition="in" filter="fade">
                                      <p:cBhvr>
                                        <p:cTn id="27" dur="500"/>
                                        <p:tgtEl>
                                          <p:spTgt spid="18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5"/>
                                        </p:tgtEl>
                                        <p:attrNameLst>
                                          <p:attrName>style.visibility</p:attrName>
                                        </p:attrNameLst>
                                      </p:cBhvr>
                                      <p:to>
                                        <p:strVal val="visible"/>
                                      </p:to>
                                    </p:set>
                                    <p:animEffect transition="in" filter="fade">
                                      <p:cBhvr>
                                        <p:cTn id="32"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529"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5355"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7"/>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3502" fill="hold"/>
                                        <p:tgtEl>
                                          <p:spTgt spid="7"/>
                                        </p:tgtEl>
                                      </p:cBhvr>
                                    </p:cmd>
                                  </p:childTnLst>
                                </p:cTn>
                              </p:par>
                            </p:childTnLst>
                          </p:cTn>
                        </p:par>
                      </p:childTnLst>
                    </p:cTn>
                  </p:par>
                </p:childTnLst>
              </p:cTn>
              <p:nextCondLst>
                <p:cond evt="onClick" delay="0">
                  <p:tgtEl>
                    <p:spTgt spid="7"/>
                  </p:tgtEl>
                </p:cond>
              </p:nextCondLst>
            </p:seq>
            <p:audio>
              <p:cMediaNode vol="80000">
                <p:cTn id="50" fill="hold" display="0">
                  <p:stCondLst>
                    <p:cond delay="indefinite"/>
                  </p:stCondLst>
                  <p:endCondLst>
                    <p:cond evt="onStopAudio" delay="0">
                      <p:tgtEl>
                        <p:sldTgt/>
                      </p:tgtEl>
                    </p:cond>
                  </p:endCondLst>
                </p:cTn>
                <p:tgtEl>
                  <p:spTgt spid="7"/>
                </p:tgtEl>
              </p:cMediaNode>
            </p:audio>
            <p:seq concurrent="1" nextAc="seek">
              <p:cTn id="51" restart="whenNotActive" fill="hold" evtFilter="cancelBubble" nodeType="interactiveSeq">
                <p:stCondLst>
                  <p:cond evt="onClick" delay="0">
                    <p:tgtEl>
                      <p:spTgt spid="5"/>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2992" fill="hold"/>
                                        <p:tgtEl>
                                          <p:spTgt spid="5"/>
                                        </p:tgtEl>
                                      </p:cBhvr>
                                    </p:cmd>
                                  </p:childTnLst>
                                </p:cTn>
                              </p:par>
                            </p:childTnLst>
                          </p:cTn>
                        </p:par>
                      </p:childTnLst>
                    </p:cTn>
                  </p:par>
                </p:childTnLst>
              </p:cTn>
              <p:nextCondLst>
                <p:cond evt="onClick" delay="0">
                  <p:tgtEl>
                    <p:spTgt spid="5"/>
                  </p:tgtEl>
                </p:cond>
              </p:nextCondLst>
            </p:seq>
            <p:audio>
              <p:cMediaNode vol="80000">
                <p:cTn id="56" fill="hold" display="0">
                  <p:stCondLst>
                    <p:cond delay="indefinite"/>
                  </p:stCondLst>
                  <p:endCondLst>
                    <p:cond evt="onStopAudio" delay="0">
                      <p:tgtEl>
                        <p:sldTgt/>
                      </p:tgtEl>
                    </p:cond>
                  </p:endCondLst>
                </p:cTn>
                <p:tgtEl>
                  <p:spTgt spid="5"/>
                </p:tgtEl>
              </p:cMediaNode>
            </p:audio>
            <p:seq concurrent="1" nextAc="seek">
              <p:cTn id="57" restart="whenNotActive" fill="hold" evtFilter="cancelBubble" nodeType="interactiveSeq">
                <p:stCondLst>
                  <p:cond evt="onClick" delay="0">
                    <p:tgtEl>
                      <p:spTgt spid="6"/>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2689" fill="hold"/>
                                        <p:tgtEl>
                                          <p:spTgt spid="6"/>
                                        </p:tgtEl>
                                      </p:cBhvr>
                                    </p:cmd>
                                  </p:childTnLst>
                                </p:cTn>
                              </p:par>
                            </p:childTnLst>
                          </p:cTn>
                        </p:par>
                      </p:childTnLst>
                    </p:cTn>
                  </p:par>
                </p:childTnLst>
              </p:cTn>
              <p:nextCondLst>
                <p:cond evt="onClick" delay="0">
                  <p:tgtEl>
                    <p:spTgt spid="6"/>
                  </p:tgtEl>
                </p:cond>
              </p:nextCondLst>
            </p:seq>
            <p:audio>
              <p:cMediaNode vol="80000">
                <p:cTn id="62" fill="hold" display="0">
                  <p:stCondLst>
                    <p:cond delay="indefinite"/>
                  </p:stCondLst>
                  <p:endCondLst>
                    <p:cond evt="onStopAudio" delay="0">
                      <p:tgtEl>
                        <p:sldTgt/>
                      </p:tgtEl>
                    </p:cond>
                  </p:endCondLst>
                </p:cTn>
                <p:tgtEl>
                  <p:spTgt spid="6"/>
                </p:tgtEl>
              </p:cMediaNode>
            </p:audio>
            <p:seq concurrent="1" nextAc="seek">
              <p:cTn id="63" restart="whenNotActive" fill="hold" evtFilter="cancelBubble" nodeType="interactiveSeq">
                <p:stCondLst>
                  <p:cond evt="onClick" delay="0">
                    <p:tgtEl>
                      <p:spTgt spid="4"/>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4250" fill="hold"/>
                                        <p:tgtEl>
                                          <p:spTgt spid="4"/>
                                        </p:tgtEl>
                                      </p:cBhvr>
                                    </p:cmd>
                                  </p:childTnLst>
                                </p:cTn>
                              </p:par>
                            </p:childTnLst>
                          </p:cTn>
                        </p:par>
                      </p:childTnLst>
                    </p:cTn>
                  </p:par>
                </p:childTnLst>
              </p:cTn>
              <p:nextCondLst>
                <p:cond evt="onClick" delay="0">
                  <p:tgtEl>
                    <p:spTgt spid="4"/>
                  </p:tgtEl>
                </p:cond>
              </p:nextCondLst>
            </p:seq>
            <p:audio>
              <p:cMediaNode vol="80000">
                <p:cTn id="68"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34"/>
          <p:cNvPicPr preferRelativeResize="0"/>
          <p:nvPr/>
        </p:nvPicPr>
        <p:blipFill>
          <a:blip r:embed="rId3">
            <a:alphaModFix/>
          </a:blip>
          <a:stretch>
            <a:fillRect/>
          </a:stretch>
        </p:blipFill>
        <p:spPr>
          <a:xfrm>
            <a:off x="0" y="-47200"/>
            <a:ext cx="9143999" cy="833700"/>
          </a:xfrm>
          <a:prstGeom prst="rect">
            <a:avLst/>
          </a:prstGeom>
          <a:noFill/>
          <a:ln>
            <a:noFill/>
          </a:ln>
        </p:spPr>
      </p:pic>
      <p:pic>
        <p:nvPicPr>
          <p:cNvPr id="197" name="Google Shape;197;p34" descr="Image of "/>
          <p:cNvPicPr preferRelativeResize="0"/>
          <p:nvPr/>
        </p:nvPicPr>
        <p:blipFill>
          <a:blip r:embed="rId4">
            <a:alphaModFix/>
          </a:blip>
          <a:stretch>
            <a:fillRect/>
          </a:stretch>
        </p:blipFill>
        <p:spPr>
          <a:xfrm>
            <a:off x="1126650" y="1304075"/>
            <a:ext cx="2601550" cy="1914725"/>
          </a:xfrm>
          <a:prstGeom prst="rect">
            <a:avLst/>
          </a:prstGeom>
          <a:noFill/>
          <a:ln>
            <a:noFill/>
          </a:ln>
        </p:spPr>
      </p:pic>
      <p:pic>
        <p:nvPicPr>
          <p:cNvPr id="198" name="Google Shape;198;p34" descr="Image of "/>
          <p:cNvPicPr preferRelativeResize="0"/>
          <p:nvPr/>
        </p:nvPicPr>
        <p:blipFill rotWithShape="1">
          <a:blip r:embed="rId5">
            <a:alphaModFix/>
          </a:blip>
          <a:srcRect b="13390"/>
          <a:stretch/>
        </p:blipFill>
        <p:spPr>
          <a:xfrm>
            <a:off x="5621900" y="1304075"/>
            <a:ext cx="2302374" cy="1854900"/>
          </a:xfrm>
          <a:prstGeom prst="rect">
            <a:avLst/>
          </a:prstGeom>
          <a:noFill/>
          <a:ln>
            <a:noFill/>
          </a:ln>
        </p:spPr>
      </p:pic>
      <p:sp>
        <p:nvSpPr>
          <p:cNvPr id="199" name="Google Shape;199;p34"/>
          <p:cNvSpPr txBox="1"/>
          <p:nvPr/>
        </p:nvSpPr>
        <p:spPr>
          <a:xfrm>
            <a:off x="960950" y="3283250"/>
            <a:ext cx="3498000" cy="185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Das ist </a:t>
            </a:r>
            <a:r>
              <a:rPr lang="en" sz="2700">
                <a:solidFill>
                  <a:srgbClr val="0000FF"/>
                </a:solidFill>
              </a:rPr>
              <a:t>mein Freund</a:t>
            </a:r>
            <a:r>
              <a:rPr lang="en" sz="2700">
                <a:solidFill>
                  <a:schemeClr val="dk1"/>
                </a:solidFill>
              </a:rPr>
              <a:t>.</a:t>
            </a:r>
            <a:endParaRPr sz="2700">
              <a:solidFill>
                <a:schemeClr val="dk1"/>
              </a:solidFill>
            </a:endParaRPr>
          </a:p>
        </p:txBody>
      </p:sp>
      <p:sp>
        <p:nvSpPr>
          <p:cNvPr id="200" name="Google Shape;200;p34"/>
          <p:cNvSpPr txBox="1"/>
          <p:nvPr/>
        </p:nvSpPr>
        <p:spPr>
          <a:xfrm>
            <a:off x="4968850" y="3283250"/>
            <a:ext cx="3904200" cy="185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Das ist</a:t>
            </a:r>
            <a:r>
              <a:rPr lang="en" sz="2700">
                <a:solidFill>
                  <a:srgbClr val="FF0000"/>
                </a:solidFill>
              </a:rPr>
              <a:t> meine Freundin</a:t>
            </a:r>
            <a:r>
              <a:rPr lang="en" sz="2700">
                <a:solidFill>
                  <a:schemeClr val="dk1"/>
                </a:solidFill>
              </a:rPr>
              <a:t>.</a:t>
            </a:r>
            <a:endParaRPr sz="2700">
              <a:solidFill>
                <a:schemeClr val="dk1"/>
              </a:solidFill>
            </a:endParaRPr>
          </a:p>
        </p:txBody>
      </p:sp>
      <p:sp>
        <p:nvSpPr>
          <p:cNvPr id="201" name="Google Shape;201;p34"/>
          <p:cNvSpPr txBox="1"/>
          <p:nvPr/>
        </p:nvSpPr>
        <p:spPr>
          <a:xfrm>
            <a:off x="1027925" y="4157750"/>
            <a:ext cx="7072800" cy="8514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i="1">
                <a:solidFill>
                  <a:srgbClr val="9900FF"/>
                </a:solidFill>
              </a:rPr>
              <a:t>Which of these two children is a boy and which is a girl?  How do you know?</a:t>
            </a:r>
            <a:endParaRPr sz="2200" i="1">
              <a:solidFill>
                <a:srgbClr val="9900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35"/>
          <p:cNvPicPr preferRelativeResize="0"/>
          <p:nvPr/>
        </p:nvPicPr>
        <p:blipFill>
          <a:blip r:embed="rId3">
            <a:alphaModFix/>
          </a:blip>
          <a:stretch>
            <a:fillRect/>
          </a:stretch>
        </p:blipFill>
        <p:spPr>
          <a:xfrm>
            <a:off x="0" y="-47200"/>
            <a:ext cx="9143999" cy="833700"/>
          </a:xfrm>
          <a:prstGeom prst="rect">
            <a:avLst/>
          </a:prstGeom>
          <a:noFill/>
          <a:ln>
            <a:noFill/>
          </a:ln>
        </p:spPr>
      </p:pic>
      <p:pic>
        <p:nvPicPr>
          <p:cNvPr id="207" name="Google Shape;207;p35" descr="Image of "/>
          <p:cNvPicPr preferRelativeResize="0"/>
          <p:nvPr/>
        </p:nvPicPr>
        <p:blipFill>
          <a:blip r:embed="rId4">
            <a:alphaModFix/>
          </a:blip>
          <a:stretch>
            <a:fillRect/>
          </a:stretch>
        </p:blipFill>
        <p:spPr>
          <a:xfrm>
            <a:off x="1126650" y="1304075"/>
            <a:ext cx="2601550" cy="1914725"/>
          </a:xfrm>
          <a:prstGeom prst="rect">
            <a:avLst/>
          </a:prstGeom>
          <a:noFill/>
          <a:ln>
            <a:noFill/>
          </a:ln>
        </p:spPr>
      </p:pic>
      <p:pic>
        <p:nvPicPr>
          <p:cNvPr id="208" name="Google Shape;208;p35" descr="Image of "/>
          <p:cNvPicPr preferRelativeResize="0"/>
          <p:nvPr/>
        </p:nvPicPr>
        <p:blipFill rotWithShape="1">
          <a:blip r:embed="rId5">
            <a:alphaModFix/>
          </a:blip>
          <a:srcRect b="13390"/>
          <a:stretch/>
        </p:blipFill>
        <p:spPr>
          <a:xfrm>
            <a:off x="5621900" y="1304075"/>
            <a:ext cx="2302374" cy="1854900"/>
          </a:xfrm>
          <a:prstGeom prst="rect">
            <a:avLst/>
          </a:prstGeom>
          <a:noFill/>
          <a:ln>
            <a:noFill/>
          </a:ln>
        </p:spPr>
      </p:pic>
      <p:sp>
        <p:nvSpPr>
          <p:cNvPr id="209" name="Google Shape;209;p35"/>
          <p:cNvSpPr txBox="1"/>
          <p:nvPr/>
        </p:nvSpPr>
        <p:spPr>
          <a:xfrm>
            <a:off x="1126650" y="3283250"/>
            <a:ext cx="3332400" cy="185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rgbClr val="0000FF"/>
                </a:solidFill>
              </a:rPr>
              <a:t>Er</a:t>
            </a:r>
            <a:r>
              <a:rPr lang="en" sz="2700">
                <a:solidFill>
                  <a:schemeClr val="dk1"/>
                </a:solidFill>
              </a:rPr>
              <a:t> heißt Pauli.</a:t>
            </a:r>
            <a:endParaRPr sz="2700">
              <a:solidFill>
                <a:schemeClr val="dk1"/>
              </a:solidFill>
            </a:endParaRPr>
          </a:p>
        </p:txBody>
      </p:sp>
      <p:sp>
        <p:nvSpPr>
          <p:cNvPr id="210" name="Google Shape;210;p35"/>
          <p:cNvSpPr txBox="1"/>
          <p:nvPr/>
        </p:nvSpPr>
        <p:spPr>
          <a:xfrm>
            <a:off x="5621900" y="3283250"/>
            <a:ext cx="3059700" cy="185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rgbClr val="FF0000"/>
                </a:solidFill>
              </a:rPr>
              <a:t>Sie</a:t>
            </a:r>
            <a:r>
              <a:rPr lang="en" sz="2700">
                <a:solidFill>
                  <a:schemeClr val="dk1"/>
                </a:solidFill>
              </a:rPr>
              <a:t> heißt Pauli.</a:t>
            </a:r>
            <a:endParaRPr sz="2700">
              <a:solidFill>
                <a:schemeClr val="dk1"/>
              </a:solidFill>
            </a:endParaRPr>
          </a:p>
        </p:txBody>
      </p:sp>
      <p:sp>
        <p:nvSpPr>
          <p:cNvPr id="211" name="Google Shape;211;p35"/>
          <p:cNvSpPr txBox="1"/>
          <p:nvPr/>
        </p:nvSpPr>
        <p:spPr>
          <a:xfrm>
            <a:off x="1027925" y="4157750"/>
            <a:ext cx="7072800" cy="8514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i="1">
                <a:solidFill>
                  <a:srgbClr val="9900FF"/>
                </a:solidFill>
              </a:rPr>
              <a:t>Which of these two children is a boy and which is a girl?  How do you know?</a:t>
            </a:r>
            <a:endParaRPr sz="2200" i="1">
              <a:solidFill>
                <a:srgbClr val="9900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36"/>
          <p:cNvPicPr preferRelativeResize="0"/>
          <p:nvPr/>
        </p:nvPicPr>
        <p:blipFill>
          <a:blip r:embed="rId5">
            <a:alphaModFix/>
          </a:blip>
          <a:stretch>
            <a:fillRect/>
          </a:stretch>
        </p:blipFill>
        <p:spPr>
          <a:xfrm>
            <a:off x="0" y="-47200"/>
            <a:ext cx="9143999" cy="833700"/>
          </a:xfrm>
          <a:prstGeom prst="rect">
            <a:avLst/>
          </a:prstGeom>
          <a:noFill/>
          <a:ln>
            <a:noFill/>
          </a:ln>
        </p:spPr>
      </p:pic>
      <p:graphicFrame>
        <p:nvGraphicFramePr>
          <p:cNvPr id="217" name="Google Shape;217;p36"/>
          <p:cNvGraphicFramePr/>
          <p:nvPr/>
        </p:nvGraphicFramePr>
        <p:xfrm>
          <a:off x="236650" y="1111575"/>
          <a:ext cx="8741400" cy="3802700"/>
        </p:xfrm>
        <a:graphic>
          <a:graphicData uri="http://schemas.openxmlformats.org/drawingml/2006/table">
            <a:tbl>
              <a:tblPr>
                <a:noFill/>
                <a:tableStyleId>{4ACCD18A-878D-4878-8213-7F81633BF296}</a:tableStyleId>
              </a:tblPr>
              <a:tblGrid>
                <a:gridCol w="1456900">
                  <a:extLst>
                    <a:ext uri="{9D8B030D-6E8A-4147-A177-3AD203B41FA5}">
                      <a16:colId xmlns:a16="http://schemas.microsoft.com/office/drawing/2014/main" val="20000"/>
                    </a:ext>
                  </a:extLst>
                </a:gridCol>
                <a:gridCol w="1456900">
                  <a:extLst>
                    <a:ext uri="{9D8B030D-6E8A-4147-A177-3AD203B41FA5}">
                      <a16:colId xmlns:a16="http://schemas.microsoft.com/office/drawing/2014/main" val="20001"/>
                    </a:ext>
                  </a:extLst>
                </a:gridCol>
                <a:gridCol w="1456900">
                  <a:extLst>
                    <a:ext uri="{9D8B030D-6E8A-4147-A177-3AD203B41FA5}">
                      <a16:colId xmlns:a16="http://schemas.microsoft.com/office/drawing/2014/main" val="20002"/>
                    </a:ext>
                  </a:extLst>
                </a:gridCol>
                <a:gridCol w="1456900">
                  <a:extLst>
                    <a:ext uri="{9D8B030D-6E8A-4147-A177-3AD203B41FA5}">
                      <a16:colId xmlns:a16="http://schemas.microsoft.com/office/drawing/2014/main" val="20003"/>
                    </a:ext>
                  </a:extLst>
                </a:gridCol>
                <a:gridCol w="1456900">
                  <a:extLst>
                    <a:ext uri="{9D8B030D-6E8A-4147-A177-3AD203B41FA5}">
                      <a16:colId xmlns:a16="http://schemas.microsoft.com/office/drawing/2014/main" val="20004"/>
                    </a:ext>
                  </a:extLst>
                </a:gridCol>
                <a:gridCol w="1456900">
                  <a:extLst>
                    <a:ext uri="{9D8B030D-6E8A-4147-A177-3AD203B41FA5}">
                      <a16:colId xmlns:a16="http://schemas.microsoft.com/office/drawing/2014/main" val="20005"/>
                    </a:ext>
                  </a:extLst>
                </a:gridCol>
              </a:tblGrid>
              <a:tr h="1207325">
                <a:tc>
                  <a:txBody>
                    <a:bodyPr/>
                    <a:lstStyle/>
                    <a:p>
                      <a:pPr marL="0" lvl="0" indent="0" algn="ctr" rtl="0">
                        <a:spcBef>
                          <a:spcPts val="0"/>
                        </a:spcBef>
                        <a:spcAft>
                          <a:spcPts val="0"/>
                        </a:spcAft>
                        <a:buNone/>
                      </a:pPr>
                      <a:r>
                        <a:rPr lang="en" sz="6000"/>
                        <a:t>1</a:t>
                      </a:r>
                      <a:endParaRPr sz="6000"/>
                    </a:p>
                  </a:txBody>
                  <a:tcPr marL="91425" marR="91425" marT="91425" marB="91425" anchor="ctr"/>
                </a:tc>
                <a:tc>
                  <a:txBody>
                    <a:bodyPr/>
                    <a:lstStyle/>
                    <a:p>
                      <a:pPr marL="0" lvl="0" indent="0" algn="ctr" rtl="0">
                        <a:spcBef>
                          <a:spcPts val="0"/>
                        </a:spcBef>
                        <a:spcAft>
                          <a:spcPts val="0"/>
                        </a:spcAft>
                        <a:buNone/>
                      </a:pPr>
                      <a:r>
                        <a:rPr lang="en" sz="6000"/>
                        <a:t>2</a:t>
                      </a:r>
                      <a:endParaRPr sz="6000"/>
                    </a:p>
                  </a:txBody>
                  <a:tcPr marL="91425" marR="91425" marT="91425" marB="91425" anchor="ctr"/>
                </a:tc>
                <a:tc>
                  <a:txBody>
                    <a:bodyPr/>
                    <a:lstStyle/>
                    <a:p>
                      <a:pPr marL="0" lvl="0" indent="0" algn="ctr" rtl="0">
                        <a:spcBef>
                          <a:spcPts val="0"/>
                        </a:spcBef>
                        <a:spcAft>
                          <a:spcPts val="0"/>
                        </a:spcAft>
                        <a:buNone/>
                      </a:pPr>
                      <a:r>
                        <a:rPr lang="en" sz="6000"/>
                        <a:t>3</a:t>
                      </a:r>
                      <a:endParaRPr sz="6000"/>
                    </a:p>
                  </a:txBody>
                  <a:tcPr marL="91425" marR="91425" marT="91425" marB="91425" anchor="ctr"/>
                </a:tc>
                <a:tc>
                  <a:txBody>
                    <a:bodyPr/>
                    <a:lstStyle/>
                    <a:p>
                      <a:pPr marL="0" lvl="0" indent="0" algn="ctr" rtl="0">
                        <a:spcBef>
                          <a:spcPts val="0"/>
                        </a:spcBef>
                        <a:spcAft>
                          <a:spcPts val="0"/>
                        </a:spcAft>
                        <a:buNone/>
                      </a:pPr>
                      <a:r>
                        <a:rPr lang="en" sz="6000"/>
                        <a:t>4</a:t>
                      </a:r>
                      <a:endParaRPr sz="6000"/>
                    </a:p>
                  </a:txBody>
                  <a:tcPr marL="91425" marR="91425" marT="91425" marB="91425" anchor="ctr"/>
                </a:tc>
                <a:tc>
                  <a:txBody>
                    <a:bodyPr/>
                    <a:lstStyle/>
                    <a:p>
                      <a:pPr marL="0" lvl="0" indent="0" algn="ctr" rtl="0">
                        <a:spcBef>
                          <a:spcPts val="0"/>
                        </a:spcBef>
                        <a:spcAft>
                          <a:spcPts val="0"/>
                        </a:spcAft>
                        <a:buNone/>
                      </a:pPr>
                      <a:r>
                        <a:rPr lang="en" sz="6000"/>
                        <a:t>5</a:t>
                      </a:r>
                      <a:endParaRPr sz="6000"/>
                    </a:p>
                  </a:txBody>
                  <a:tcPr marL="91425" marR="91425" marT="91425" marB="91425" anchor="ctr"/>
                </a:tc>
                <a:tc>
                  <a:txBody>
                    <a:bodyPr/>
                    <a:lstStyle/>
                    <a:p>
                      <a:pPr marL="0" lvl="0" indent="0" algn="ctr" rtl="0">
                        <a:spcBef>
                          <a:spcPts val="0"/>
                        </a:spcBef>
                        <a:spcAft>
                          <a:spcPts val="0"/>
                        </a:spcAft>
                        <a:buNone/>
                      </a:pPr>
                      <a:r>
                        <a:rPr lang="en" sz="6000"/>
                        <a:t>6</a:t>
                      </a:r>
                      <a:endParaRPr sz="6000"/>
                    </a:p>
                  </a:txBody>
                  <a:tcPr marL="91425" marR="91425" marT="91425" marB="91425" anchor="ctr"/>
                </a:tc>
                <a:extLst>
                  <a:ext uri="{0D108BD9-81ED-4DB2-BD59-A6C34878D82A}">
                    <a16:rowId xmlns:a16="http://schemas.microsoft.com/office/drawing/2014/main" val="10000"/>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extLst>
                  <a:ext uri="{0D108BD9-81ED-4DB2-BD59-A6C34878D82A}">
                    <a16:rowId xmlns:a16="http://schemas.microsoft.com/office/drawing/2014/main" val="10001"/>
                  </a:ext>
                </a:extLst>
              </a:tr>
              <a:tr h="1160975">
                <a:tc>
                  <a:txBody>
                    <a:bodyPr/>
                    <a:lstStyle/>
                    <a:p>
                      <a:pPr marL="0" lvl="0" indent="0" algn="ctr" rtl="0">
                        <a:spcBef>
                          <a:spcPts val="0"/>
                        </a:spcBef>
                        <a:spcAft>
                          <a:spcPts val="0"/>
                        </a:spcAft>
                        <a:buNone/>
                      </a:pPr>
                      <a:r>
                        <a:rPr lang="en" sz="6000"/>
                        <a:t>7</a:t>
                      </a:r>
                      <a:endParaRPr sz="6000"/>
                    </a:p>
                  </a:txBody>
                  <a:tcPr marL="91425" marR="91425" marT="91425" marB="91425" anchor="ctr"/>
                </a:tc>
                <a:tc>
                  <a:txBody>
                    <a:bodyPr/>
                    <a:lstStyle/>
                    <a:p>
                      <a:pPr marL="0" lvl="0" indent="0" algn="ctr" rtl="0">
                        <a:spcBef>
                          <a:spcPts val="0"/>
                        </a:spcBef>
                        <a:spcAft>
                          <a:spcPts val="0"/>
                        </a:spcAft>
                        <a:buNone/>
                      </a:pPr>
                      <a:r>
                        <a:rPr lang="en" sz="6000"/>
                        <a:t>8</a:t>
                      </a:r>
                      <a:endParaRPr sz="6000"/>
                    </a:p>
                  </a:txBody>
                  <a:tcPr marL="91425" marR="91425" marT="91425" marB="91425" anchor="ctr"/>
                </a:tc>
                <a:tc>
                  <a:txBody>
                    <a:bodyPr/>
                    <a:lstStyle/>
                    <a:p>
                      <a:pPr marL="0" lvl="0" indent="0" algn="ctr" rtl="0">
                        <a:spcBef>
                          <a:spcPts val="0"/>
                        </a:spcBef>
                        <a:spcAft>
                          <a:spcPts val="0"/>
                        </a:spcAft>
                        <a:buNone/>
                      </a:pPr>
                      <a:r>
                        <a:rPr lang="en" sz="6000"/>
                        <a:t>9</a:t>
                      </a:r>
                      <a:endParaRPr sz="6000"/>
                    </a:p>
                  </a:txBody>
                  <a:tcPr marL="91425" marR="91425" marT="91425" marB="91425" anchor="ctr"/>
                </a:tc>
                <a:tc>
                  <a:txBody>
                    <a:bodyPr/>
                    <a:lstStyle/>
                    <a:p>
                      <a:pPr marL="0" lvl="0" indent="0" algn="ctr" rtl="0">
                        <a:spcBef>
                          <a:spcPts val="0"/>
                        </a:spcBef>
                        <a:spcAft>
                          <a:spcPts val="0"/>
                        </a:spcAft>
                        <a:buNone/>
                      </a:pPr>
                      <a:r>
                        <a:rPr lang="en" sz="6000"/>
                        <a:t>10</a:t>
                      </a:r>
                      <a:endParaRPr sz="6000"/>
                    </a:p>
                  </a:txBody>
                  <a:tcPr marL="91425" marR="91425" marT="91425" marB="91425" anchor="ctr"/>
                </a:tc>
                <a:tc>
                  <a:txBody>
                    <a:bodyPr/>
                    <a:lstStyle/>
                    <a:p>
                      <a:pPr marL="0" lvl="0" indent="0" algn="ctr" rtl="0">
                        <a:spcBef>
                          <a:spcPts val="0"/>
                        </a:spcBef>
                        <a:spcAft>
                          <a:spcPts val="0"/>
                        </a:spcAft>
                        <a:buNone/>
                      </a:pPr>
                      <a:r>
                        <a:rPr lang="en" sz="6000"/>
                        <a:t>11</a:t>
                      </a:r>
                      <a:endParaRPr sz="6000"/>
                    </a:p>
                  </a:txBody>
                  <a:tcPr marL="91425" marR="91425" marT="91425" marB="91425" anchor="ctr"/>
                </a:tc>
                <a:tc rowSpan="2">
                  <a:txBody>
                    <a:bodyPr/>
                    <a:lstStyle/>
                    <a:p>
                      <a:pPr marL="0" lvl="0" indent="0" algn="ctr" rtl="0">
                        <a:spcBef>
                          <a:spcPts val="0"/>
                        </a:spcBef>
                        <a:spcAft>
                          <a:spcPts val="0"/>
                        </a:spcAft>
                        <a:buNone/>
                      </a:pPr>
                      <a:r>
                        <a:rPr lang="en" sz="3200"/>
                        <a:t>Die Zahlen</a:t>
                      </a:r>
                      <a:endParaRPr sz="3200"/>
                    </a:p>
                  </a:txBody>
                  <a:tcPr marL="91425" marR="91425" marT="91425" marB="91425">
                    <a:solidFill>
                      <a:srgbClr val="FFF2CC"/>
                    </a:solidFill>
                  </a:tcPr>
                </a:tc>
                <a:extLst>
                  <a:ext uri="{0D108BD9-81ED-4DB2-BD59-A6C34878D82A}">
                    <a16:rowId xmlns:a16="http://schemas.microsoft.com/office/drawing/2014/main" val="10002"/>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vMerge="1">
                  <a:txBody>
                    <a:bodyPr/>
                    <a:lstStyle/>
                    <a:p>
                      <a:endParaRPr lang="en-US"/>
                    </a:p>
                  </a:txBody>
                  <a:tcPr/>
                </a:tc>
                <a:extLst>
                  <a:ext uri="{0D108BD9-81ED-4DB2-BD59-A6C34878D82A}">
                    <a16:rowId xmlns:a16="http://schemas.microsoft.com/office/drawing/2014/main" val="10003"/>
                  </a:ext>
                </a:extLst>
              </a:tr>
            </a:tbl>
          </a:graphicData>
        </a:graphic>
      </p:graphicFrame>
      <p:sp>
        <p:nvSpPr>
          <p:cNvPr id="218" name="Google Shape;218;p36"/>
          <p:cNvSpPr txBox="1"/>
          <p:nvPr/>
        </p:nvSpPr>
        <p:spPr>
          <a:xfrm>
            <a:off x="3287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eins</a:t>
            </a:r>
            <a:endParaRPr sz="3000">
              <a:solidFill>
                <a:schemeClr val="dk1"/>
              </a:solidFill>
            </a:endParaRPr>
          </a:p>
        </p:txBody>
      </p:sp>
      <p:sp>
        <p:nvSpPr>
          <p:cNvPr id="219" name="Google Shape;219;p36"/>
          <p:cNvSpPr txBox="1"/>
          <p:nvPr/>
        </p:nvSpPr>
        <p:spPr>
          <a:xfrm>
            <a:off x="17891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zwei</a:t>
            </a:r>
            <a:endParaRPr sz="3000">
              <a:solidFill>
                <a:schemeClr val="dk1"/>
              </a:solidFill>
            </a:endParaRPr>
          </a:p>
        </p:txBody>
      </p:sp>
      <p:sp>
        <p:nvSpPr>
          <p:cNvPr id="220" name="Google Shape;220;p36"/>
          <p:cNvSpPr txBox="1"/>
          <p:nvPr/>
        </p:nvSpPr>
        <p:spPr>
          <a:xfrm>
            <a:off x="32495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drei</a:t>
            </a:r>
            <a:endParaRPr sz="3000">
              <a:solidFill>
                <a:schemeClr val="dk1"/>
              </a:solidFill>
            </a:endParaRPr>
          </a:p>
        </p:txBody>
      </p:sp>
      <p:sp>
        <p:nvSpPr>
          <p:cNvPr id="221" name="Google Shape;221;p36"/>
          <p:cNvSpPr txBox="1"/>
          <p:nvPr/>
        </p:nvSpPr>
        <p:spPr>
          <a:xfrm>
            <a:off x="470987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vier</a:t>
            </a:r>
            <a:endParaRPr sz="3000">
              <a:solidFill>
                <a:schemeClr val="dk1"/>
              </a:solidFill>
            </a:endParaRPr>
          </a:p>
        </p:txBody>
      </p:sp>
      <p:sp>
        <p:nvSpPr>
          <p:cNvPr id="222" name="Google Shape;222;p36"/>
          <p:cNvSpPr txBox="1"/>
          <p:nvPr/>
        </p:nvSpPr>
        <p:spPr>
          <a:xfrm>
            <a:off x="6170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fünf</a:t>
            </a:r>
            <a:endParaRPr sz="3000">
              <a:solidFill>
                <a:schemeClr val="dk1"/>
              </a:solidFill>
            </a:endParaRPr>
          </a:p>
        </p:txBody>
      </p:sp>
      <p:sp>
        <p:nvSpPr>
          <p:cNvPr id="223" name="Google Shape;223;p36"/>
          <p:cNvSpPr txBox="1"/>
          <p:nvPr/>
        </p:nvSpPr>
        <p:spPr>
          <a:xfrm>
            <a:off x="7595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sechs</a:t>
            </a:r>
            <a:endParaRPr sz="3000">
              <a:solidFill>
                <a:schemeClr val="dk1"/>
              </a:solidFill>
            </a:endParaRPr>
          </a:p>
        </p:txBody>
      </p:sp>
      <p:sp>
        <p:nvSpPr>
          <p:cNvPr id="224" name="Google Shape;224;p36"/>
          <p:cNvSpPr txBox="1"/>
          <p:nvPr/>
        </p:nvSpPr>
        <p:spPr>
          <a:xfrm>
            <a:off x="236650" y="4197075"/>
            <a:ext cx="13911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sieben</a:t>
            </a:r>
            <a:endParaRPr sz="3000">
              <a:solidFill>
                <a:schemeClr val="dk1"/>
              </a:solidFill>
            </a:endParaRPr>
          </a:p>
        </p:txBody>
      </p:sp>
      <p:sp>
        <p:nvSpPr>
          <p:cNvPr id="225" name="Google Shape;225;p36"/>
          <p:cNvSpPr txBox="1"/>
          <p:nvPr/>
        </p:nvSpPr>
        <p:spPr>
          <a:xfrm>
            <a:off x="178912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acht</a:t>
            </a:r>
            <a:endParaRPr sz="3000">
              <a:solidFill>
                <a:schemeClr val="dk1"/>
              </a:solidFill>
            </a:endParaRPr>
          </a:p>
        </p:txBody>
      </p:sp>
      <p:sp>
        <p:nvSpPr>
          <p:cNvPr id="226" name="Google Shape;226;p36"/>
          <p:cNvSpPr txBox="1"/>
          <p:nvPr/>
        </p:nvSpPr>
        <p:spPr>
          <a:xfrm>
            <a:off x="324950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neun</a:t>
            </a:r>
            <a:endParaRPr sz="3000">
              <a:solidFill>
                <a:schemeClr val="dk1"/>
              </a:solidFill>
            </a:endParaRPr>
          </a:p>
        </p:txBody>
      </p:sp>
      <p:sp>
        <p:nvSpPr>
          <p:cNvPr id="227" name="Google Shape;227;p36"/>
          <p:cNvSpPr txBox="1"/>
          <p:nvPr/>
        </p:nvSpPr>
        <p:spPr>
          <a:xfrm>
            <a:off x="47098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zehn</a:t>
            </a:r>
            <a:endParaRPr sz="3000">
              <a:solidFill>
                <a:schemeClr val="dk1"/>
              </a:solidFill>
            </a:endParaRPr>
          </a:p>
        </p:txBody>
      </p:sp>
      <p:sp>
        <p:nvSpPr>
          <p:cNvPr id="228" name="Google Shape;228;p36"/>
          <p:cNvSpPr txBox="1"/>
          <p:nvPr/>
        </p:nvSpPr>
        <p:spPr>
          <a:xfrm>
            <a:off x="61301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elf</a:t>
            </a:r>
            <a:endParaRPr sz="3000">
              <a:solidFill>
                <a:schemeClr val="dk1"/>
              </a:solidFill>
            </a:endParaRPr>
          </a:p>
        </p:txBody>
      </p:sp>
      <p:pic>
        <p:nvPicPr>
          <p:cNvPr id="2" name="Recorded Sound">
            <a:hlinkClick r:id="" action="ppaction://media"/>
            <a:extLst>
              <a:ext uri="{FF2B5EF4-FFF2-40B4-BE49-F238E27FC236}">
                <a16:creationId xmlns:a16="http://schemas.microsoft.com/office/drawing/2014/main" id="{D9BFBB96-4B5F-9412-19D5-92E71F8E470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65312" y="4333200"/>
            <a:ext cx="358875" cy="358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7" restart="whenNotActive" fill="hold" evtFilter="cancelBubble" nodeType="interactiveSeq">
                <p:stCondLst>
                  <p:cond evt="onClick" delay="0">
                    <p:tgtEl>
                      <p:spTgt spid="2"/>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14416" fill="hold"/>
                                        <p:tgtEl>
                                          <p:spTgt spid="2"/>
                                        </p:tgtEl>
                                      </p:cBhvr>
                                    </p:cmd>
                                  </p:childTnLst>
                                </p:cTn>
                              </p:par>
                            </p:childTnLst>
                          </p:cTn>
                        </p:par>
                      </p:childTnLst>
                    </p:cTn>
                  </p:par>
                </p:childTnLst>
              </p:cTn>
              <p:nextCondLst>
                <p:cond evt="onClick" delay="0">
                  <p:tgtEl>
                    <p:spTgt spid="2"/>
                  </p:tgtEl>
                </p:cond>
              </p:nextCondLst>
            </p:seq>
            <p:audio>
              <p:cMediaNode vol="80000">
                <p:cTn id="52"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37"/>
          <p:cNvPicPr preferRelativeResize="0"/>
          <p:nvPr/>
        </p:nvPicPr>
        <p:blipFill>
          <a:blip r:embed="rId9">
            <a:alphaModFix/>
          </a:blip>
          <a:stretch>
            <a:fillRect/>
          </a:stretch>
        </p:blipFill>
        <p:spPr>
          <a:xfrm>
            <a:off x="0" y="-47200"/>
            <a:ext cx="9143999" cy="833700"/>
          </a:xfrm>
          <a:prstGeom prst="rect">
            <a:avLst/>
          </a:prstGeom>
          <a:noFill/>
          <a:ln>
            <a:noFill/>
          </a:ln>
        </p:spPr>
      </p:pic>
      <p:pic>
        <p:nvPicPr>
          <p:cNvPr id="234" name="Google Shape;234;p37"/>
          <p:cNvPicPr preferRelativeResize="0"/>
          <p:nvPr/>
        </p:nvPicPr>
        <p:blipFill rotWithShape="1">
          <a:blip r:embed="rId10">
            <a:alphaModFix/>
          </a:blip>
          <a:srcRect r="48755" b="27368"/>
          <a:stretch/>
        </p:blipFill>
        <p:spPr>
          <a:xfrm>
            <a:off x="152400" y="938900"/>
            <a:ext cx="3505201" cy="3066350"/>
          </a:xfrm>
          <a:prstGeom prst="rect">
            <a:avLst/>
          </a:prstGeom>
          <a:noFill/>
          <a:ln>
            <a:noFill/>
          </a:ln>
        </p:spPr>
      </p:pic>
      <p:sp>
        <p:nvSpPr>
          <p:cNvPr id="235" name="Google Shape;235;p37"/>
          <p:cNvSpPr txBox="1"/>
          <p:nvPr/>
        </p:nvSpPr>
        <p:spPr>
          <a:xfrm>
            <a:off x="2249425" y="1298350"/>
            <a:ext cx="1470000" cy="117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rPr>
              <a:t>Ich heiße Klara. Ich bin acht.</a:t>
            </a:r>
            <a:endParaRPr sz="2000">
              <a:solidFill>
                <a:schemeClr val="dk1"/>
              </a:solidFill>
            </a:endParaRPr>
          </a:p>
        </p:txBody>
      </p:sp>
      <p:pic>
        <p:nvPicPr>
          <p:cNvPr id="236" name="Google Shape;236;p37"/>
          <p:cNvPicPr preferRelativeResize="0"/>
          <p:nvPr/>
        </p:nvPicPr>
        <p:blipFill>
          <a:blip r:embed="rId11">
            <a:alphaModFix/>
          </a:blip>
          <a:stretch>
            <a:fillRect/>
          </a:stretch>
        </p:blipFill>
        <p:spPr>
          <a:xfrm>
            <a:off x="7285350" y="992691"/>
            <a:ext cx="1279450" cy="1279475"/>
          </a:xfrm>
          <a:prstGeom prst="rect">
            <a:avLst/>
          </a:prstGeom>
          <a:noFill/>
          <a:ln>
            <a:noFill/>
          </a:ln>
        </p:spPr>
      </p:pic>
      <p:sp>
        <p:nvSpPr>
          <p:cNvPr id="237" name="Google Shape;237;p37"/>
          <p:cNvSpPr txBox="1"/>
          <p:nvPr/>
        </p:nvSpPr>
        <p:spPr>
          <a:xfrm>
            <a:off x="4727673" y="985925"/>
            <a:ext cx="2509500" cy="12930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1800">
                <a:solidFill>
                  <a:srgbClr val="002248"/>
                </a:solidFill>
              </a:rPr>
              <a:t>Das ist </a:t>
            </a:r>
            <a:r>
              <a:rPr lang="en" sz="1800">
                <a:solidFill>
                  <a:srgbClr val="002248"/>
                </a:solidFill>
                <a:highlight>
                  <a:srgbClr val="CFE2F3"/>
                </a:highlight>
              </a:rPr>
              <a:t>mein Freund</a:t>
            </a:r>
            <a:r>
              <a:rPr lang="en" sz="1800">
                <a:solidFill>
                  <a:srgbClr val="002248"/>
                </a:solidFill>
              </a:rPr>
              <a:t>.</a:t>
            </a:r>
            <a:endParaRPr sz="600">
              <a:solidFill>
                <a:srgbClr val="002248"/>
              </a:solidFill>
            </a:endParaRPr>
          </a:p>
          <a:p>
            <a:pPr marL="0" lvl="0" indent="0" algn="l" rtl="0">
              <a:lnSpc>
                <a:spcPct val="150000"/>
              </a:lnSpc>
              <a:spcBef>
                <a:spcPts val="0"/>
              </a:spcBef>
              <a:spcAft>
                <a:spcPts val="0"/>
              </a:spcAft>
              <a:buNone/>
            </a:pPr>
            <a:r>
              <a:rPr lang="en" sz="1800">
                <a:solidFill>
                  <a:srgbClr val="002248"/>
                </a:solidFill>
                <a:highlight>
                  <a:srgbClr val="CFE2F3"/>
                </a:highlight>
              </a:rPr>
              <a:t>Er</a:t>
            </a:r>
            <a:r>
              <a:rPr lang="en" sz="1800">
                <a:solidFill>
                  <a:srgbClr val="002248"/>
                </a:solidFill>
              </a:rPr>
              <a:t> heißt </a:t>
            </a:r>
            <a:r>
              <a:rPr lang="en" sz="1800" i="1">
                <a:solidFill>
                  <a:srgbClr val="002248"/>
                </a:solidFill>
              </a:rPr>
              <a:t>Stefan</a:t>
            </a:r>
            <a:r>
              <a:rPr lang="en" sz="1800">
                <a:solidFill>
                  <a:srgbClr val="002248"/>
                </a:solidFill>
              </a:rPr>
              <a:t>.</a:t>
            </a:r>
            <a:endParaRPr sz="1800">
              <a:solidFill>
                <a:srgbClr val="002248"/>
              </a:solidFill>
            </a:endParaRPr>
          </a:p>
          <a:p>
            <a:pPr marL="0" lvl="0" indent="0" algn="l" rtl="0">
              <a:lnSpc>
                <a:spcPct val="150000"/>
              </a:lnSpc>
              <a:spcBef>
                <a:spcPts val="0"/>
              </a:spcBef>
              <a:spcAft>
                <a:spcPts val="0"/>
              </a:spcAft>
              <a:buNone/>
            </a:pPr>
            <a:r>
              <a:rPr lang="en" sz="1800">
                <a:solidFill>
                  <a:srgbClr val="002248"/>
                </a:solidFill>
                <a:highlight>
                  <a:srgbClr val="CFE2F3"/>
                </a:highlight>
              </a:rPr>
              <a:t>Er </a:t>
            </a:r>
            <a:r>
              <a:rPr lang="en" sz="1800">
                <a:solidFill>
                  <a:srgbClr val="002248"/>
                </a:solidFill>
              </a:rPr>
              <a:t>ist sieben.</a:t>
            </a:r>
            <a:endParaRPr sz="1800">
              <a:solidFill>
                <a:srgbClr val="002248"/>
              </a:solidFill>
            </a:endParaRPr>
          </a:p>
        </p:txBody>
      </p:sp>
      <p:pic>
        <p:nvPicPr>
          <p:cNvPr id="238" name="Google Shape;238;p37"/>
          <p:cNvPicPr preferRelativeResize="0"/>
          <p:nvPr/>
        </p:nvPicPr>
        <p:blipFill>
          <a:blip r:embed="rId12">
            <a:alphaModFix/>
          </a:blip>
          <a:stretch>
            <a:fillRect/>
          </a:stretch>
        </p:blipFill>
        <p:spPr>
          <a:xfrm>
            <a:off x="7455875" y="2835525"/>
            <a:ext cx="1279450" cy="1279450"/>
          </a:xfrm>
          <a:prstGeom prst="rect">
            <a:avLst/>
          </a:prstGeom>
          <a:noFill/>
          <a:ln>
            <a:noFill/>
          </a:ln>
        </p:spPr>
      </p:pic>
      <p:sp>
        <p:nvSpPr>
          <p:cNvPr id="239" name="Google Shape;239;p37"/>
          <p:cNvSpPr txBox="1"/>
          <p:nvPr/>
        </p:nvSpPr>
        <p:spPr>
          <a:xfrm>
            <a:off x="4727675" y="2835500"/>
            <a:ext cx="2728200" cy="1279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800">
                <a:solidFill>
                  <a:srgbClr val="002248"/>
                </a:solidFill>
              </a:rPr>
              <a:t>Das ist </a:t>
            </a:r>
            <a:r>
              <a:rPr lang="en" sz="1800">
                <a:solidFill>
                  <a:srgbClr val="002248"/>
                </a:solidFill>
                <a:highlight>
                  <a:srgbClr val="F4CCCC"/>
                </a:highlight>
              </a:rPr>
              <a:t>meine Freundin</a:t>
            </a:r>
            <a:r>
              <a:rPr lang="en" sz="1800">
                <a:solidFill>
                  <a:srgbClr val="002248"/>
                </a:solidFill>
              </a:rPr>
              <a:t>.</a:t>
            </a:r>
            <a:endParaRPr sz="1800">
              <a:solidFill>
                <a:srgbClr val="002248"/>
              </a:solidFill>
            </a:endParaRPr>
          </a:p>
          <a:p>
            <a:pPr marL="0" lvl="0" indent="0" algn="l" rtl="0">
              <a:lnSpc>
                <a:spcPct val="150000"/>
              </a:lnSpc>
              <a:spcBef>
                <a:spcPts val="0"/>
              </a:spcBef>
              <a:spcAft>
                <a:spcPts val="0"/>
              </a:spcAft>
              <a:buNone/>
            </a:pPr>
            <a:r>
              <a:rPr lang="en" sz="1800">
                <a:solidFill>
                  <a:srgbClr val="002248"/>
                </a:solidFill>
                <a:highlight>
                  <a:srgbClr val="F4CCCC"/>
                </a:highlight>
              </a:rPr>
              <a:t>Sie </a:t>
            </a:r>
            <a:r>
              <a:rPr lang="en" sz="1800">
                <a:solidFill>
                  <a:srgbClr val="002248"/>
                </a:solidFill>
              </a:rPr>
              <a:t>heißt </a:t>
            </a:r>
            <a:r>
              <a:rPr lang="en" sz="1800" i="1">
                <a:solidFill>
                  <a:srgbClr val="002248"/>
                </a:solidFill>
              </a:rPr>
              <a:t>Heidi</a:t>
            </a:r>
            <a:r>
              <a:rPr lang="en" sz="1800">
                <a:solidFill>
                  <a:srgbClr val="002248"/>
                </a:solidFill>
              </a:rPr>
              <a:t>.</a:t>
            </a:r>
            <a:endParaRPr sz="1800">
              <a:solidFill>
                <a:srgbClr val="002248"/>
              </a:solidFill>
            </a:endParaRPr>
          </a:p>
          <a:p>
            <a:pPr marL="0" lvl="0" indent="0" algn="l" rtl="0">
              <a:lnSpc>
                <a:spcPct val="150000"/>
              </a:lnSpc>
              <a:spcBef>
                <a:spcPts val="0"/>
              </a:spcBef>
              <a:spcAft>
                <a:spcPts val="0"/>
              </a:spcAft>
              <a:buNone/>
            </a:pPr>
            <a:r>
              <a:rPr lang="en" sz="1800">
                <a:solidFill>
                  <a:srgbClr val="002248"/>
                </a:solidFill>
                <a:highlight>
                  <a:srgbClr val="F4CCCC"/>
                </a:highlight>
              </a:rPr>
              <a:t>Sie</a:t>
            </a:r>
            <a:r>
              <a:rPr lang="en" sz="1800">
                <a:solidFill>
                  <a:srgbClr val="002248"/>
                </a:solidFill>
              </a:rPr>
              <a:t> ist neun.</a:t>
            </a:r>
            <a:endParaRPr sz="1800">
              <a:solidFill>
                <a:srgbClr val="002248"/>
              </a:solidFill>
            </a:endParaRPr>
          </a:p>
        </p:txBody>
      </p:sp>
      <p:pic>
        <p:nvPicPr>
          <p:cNvPr id="2" name="Recorded Sound">
            <a:hlinkClick r:id="" action="ppaction://media"/>
            <a:extLst>
              <a:ext uri="{FF2B5EF4-FFF2-40B4-BE49-F238E27FC236}">
                <a16:creationId xmlns:a16="http://schemas.microsoft.com/office/drawing/2014/main" id="{36D8E862-30F9-9110-27F8-18A68BC6C19A}"/>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05649" y="938900"/>
            <a:ext cx="373551" cy="373551"/>
          </a:xfrm>
          <a:prstGeom prst="rect">
            <a:avLst/>
          </a:prstGeom>
        </p:spPr>
      </p:pic>
      <p:pic>
        <p:nvPicPr>
          <p:cNvPr id="3" name="Recorded Sound">
            <a:hlinkClick r:id="" action="ppaction://media"/>
            <a:extLst>
              <a:ext uri="{FF2B5EF4-FFF2-40B4-BE49-F238E27FC236}">
                <a16:creationId xmlns:a16="http://schemas.microsoft.com/office/drawing/2014/main" id="{A5AAFE30-A2E4-8F0D-0E33-E8A9A5512541}"/>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4374696" y="1007651"/>
            <a:ext cx="304800" cy="304800"/>
          </a:xfrm>
          <a:prstGeom prst="rect">
            <a:avLst/>
          </a:prstGeom>
        </p:spPr>
      </p:pic>
      <p:pic>
        <p:nvPicPr>
          <p:cNvPr id="4" name="Recorded Sound">
            <a:hlinkClick r:id="" action="ppaction://media"/>
            <a:extLst>
              <a:ext uri="{FF2B5EF4-FFF2-40B4-BE49-F238E27FC236}">
                <a16:creationId xmlns:a16="http://schemas.microsoft.com/office/drawing/2014/main" id="{933C1A3B-8F1A-57CC-AF3A-66A32E17E99B}"/>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4374696" y="28355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8658" fill="hold"/>
                                        <p:tgtEl>
                                          <p:spTgt spid="4"/>
                                        </p:tgtEl>
                                      </p:cBhvr>
                                    </p:cmd>
                                  </p:childTnLst>
                                </p:cTn>
                              </p:par>
                            </p:childTnLst>
                          </p:cTn>
                        </p:par>
                      </p:childTnLst>
                    </p:cTn>
                  </p:par>
                </p:childTnLst>
              </p:cTn>
              <p:nextCondLst>
                <p:cond evt="onClick" delay="0">
                  <p:tgtEl>
                    <p:spTgt spid="4"/>
                  </p:tgtEl>
                </p:cond>
              </p:nextCondLst>
            </p:seq>
            <p:audio>
              <p:cMediaNode vol="80000">
                <p:cTn id="20" fill="hold" display="0">
                  <p:stCondLst>
                    <p:cond delay="indefinite"/>
                  </p:stCondLst>
                  <p:endCondLst>
                    <p:cond evt="onStopAudio" delay="0">
                      <p:tgtEl>
                        <p:sldTgt/>
                      </p:tgtEl>
                    </p:cond>
                  </p:endCondLst>
                </p:cTn>
                <p:tgtEl>
                  <p:spTgt spid="4"/>
                </p:tgtEl>
              </p:cMediaNode>
            </p:audio>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10328"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6893" fill="hold"/>
                                        <p:tgtEl>
                                          <p:spTgt spid="2"/>
                                        </p:tgtEl>
                                      </p:cBhvr>
                                    </p:cmd>
                                  </p:childTnLst>
                                </p:cTn>
                              </p:par>
                            </p:childTnLst>
                          </p:cTn>
                        </p:par>
                      </p:childTnLst>
                    </p:cTn>
                  </p:par>
                </p:childTnLst>
              </p:cTn>
              <p:nextCondLst>
                <p:cond evt="onClick" delay="0">
                  <p:tgtEl>
                    <p:spTgt spid="2"/>
                  </p:tgtEl>
                </p:cond>
              </p:nextCondLst>
            </p:seq>
            <p:audio>
              <p:cMediaNode vol="80000">
                <p:cTn id="32"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38"/>
          <p:cNvPicPr preferRelativeResize="0"/>
          <p:nvPr/>
        </p:nvPicPr>
        <p:blipFill>
          <a:blip r:embed="rId3">
            <a:alphaModFix/>
          </a:blip>
          <a:stretch>
            <a:fillRect/>
          </a:stretch>
        </p:blipFill>
        <p:spPr>
          <a:xfrm>
            <a:off x="0" y="-47200"/>
            <a:ext cx="9143999" cy="833700"/>
          </a:xfrm>
          <a:prstGeom prst="rect">
            <a:avLst/>
          </a:prstGeom>
          <a:noFill/>
          <a:ln>
            <a:noFill/>
          </a:ln>
        </p:spPr>
      </p:pic>
      <p:graphicFrame>
        <p:nvGraphicFramePr>
          <p:cNvPr id="245" name="Google Shape;245;p38"/>
          <p:cNvGraphicFramePr/>
          <p:nvPr/>
        </p:nvGraphicFramePr>
        <p:xfrm>
          <a:off x="236650" y="1111575"/>
          <a:ext cx="8741400" cy="3802700"/>
        </p:xfrm>
        <a:graphic>
          <a:graphicData uri="http://schemas.openxmlformats.org/drawingml/2006/table">
            <a:tbl>
              <a:tblPr>
                <a:noFill/>
                <a:tableStyleId>{4ACCD18A-878D-4878-8213-7F81633BF296}</a:tableStyleId>
              </a:tblPr>
              <a:tblGrid>
                <a:gridCol w="1456900">
                  <a:extLst>
                    <a:ext uri="{9D8B030D-6E8A-4147-A177-3AD203B41FA5}">
                      <a16:colId xmlns:a16="http://schemas.microsoft.com/office/drawing/2014/main" val="20000"/>
                    </a:ext>
                  </a:extLst>
                </a:gridCol>
                <a:gridCol w="1456900">
                  <a:extLst>
                    <a:ext uri="{9D8B030D-6E8A-4147-A177-3AD203B41FA5}">
                      <a16:colId xmlns:a16="http://schemas.microsoft.com/office/drawing/2014/main" val="20001"/>
                    </a:ext>
                  </a:extLst>
                </a:gridCol>
                <a:gridCol w="1456900">
                  <a:extLst>
                    <a:ext uri="{9D8B030D-6E8A-4147-A177-3AD203B41FA5}">
                      <a16:colId xmlns:a16="http://schemas.microsoft.com/office/drawing/2014/main" val="20002"/>
                    </a:ext>
                  </a:extLst>
                </a:gridCol>
                <a:gridCol w="1456900">
                  <a:extLst>
                    <a:ext uri="{9D8B030D-6E8A-4147-A177-3AD203B41FA5}">
                      <a16:colId xmlns:a16="http://schemas.microsoft.com/office/drawing/2014/main" val="20003"/>
                    </a:ext>
                  </a:extLst>
                </a:gridCol>
                <a:gridCol w="1456900">
                  <a:extLst>
                    <a:ext uri="{9D8B030D-6E8A-4147-A177-3AD203B41FA5}">
                      <a16:colId xmlns:a16="http://schemas.microsoft.com/office/drawing/2014/main" val="20004"/>
                    </a:ext>
                  </a:extLst>
                </a:gridCol>
                <a:gridCol w="1456900">
                  <a:extLst>
                    <a:ext uri="{9D8B030D-6E8A-4147-A177-3AD203B41FA5}">
                      <a16:colId xmlns:a16="http://schemas.microsoft.com/office/drawing/2014/main" val="20005"/>
                    </a:ext>
                  </a:extLst>
                </a:gridCol>
              </a:tblGrid>
              <a:tr h="1207325">
                <a:tc>
                  <a:txBody>
                    <a:bodyPr/>
                    <a:lstStyle/>
                    <a:p>
                      <a:pPr marL="0" lvl="0" indent="0" algn="ctr" rtl="0">
                        <a:spcBef>
                          <a:spcPts val="0"/>
                        </a:spcBef>
                        <a:spcAft>
                          <a:spcPts val="0"/>
                        </a:spcAft>
                        <a:buNone/>
                      </a:pPr>
                      <a:r>
                        <a:rPr lang="en" sz="6000"/>
                        <a:t>1</a:t>
                      </a:r>
                      <a:endParaRPr sz="6000"/>
                    </a:p>
                  </a:txBody>
                  <a:tcPr marL="91425" marR="91425" marT="91425" marB="91425" anchor="ctr"/>
                </a:tc>
                <a:tc>
                  <a:txBody>
                    <a:bodyPr/>
                    <a:lstStyle/>
                    <a:p>
                      <a:pPr marL="0" lvl="0" indent="0" algn="ctr" rtl="0">
                        <a:spcBef>
                          <a:spcPts val="0"/>
                        </a:spcBef>
                        <a:spcAft>
                          <a:spcPts val="0"/>
                        </a:spcAft>
                        <a:buNone/>
                      </a:pPr>
                      <a:r>
                        <a:rPr lang="en" sz="6000"/>
                        <a:t>2</a:t>
                      </a:r>
                      <a:endParaRPr sz="6000"/>
                    </a:p>
                  </a:txBody>
                  <a:tcPr marL="91425" marR="91425" marT="91425" marB="91425" anchor="ctr"/>
                </a:tc>
                <a:tc>
                  <a:txBody>
                    <a:bodyPr/>
                    <a:lstStyle/>
                    <a:p>
                      <a:pPr marL="0" lvl="0" indent="0" algn="ctr" rtl="0">
                        <a:spcBef>
                          <a:spcPts val="0"/>
                        </a:spcBef>
                        <a:spcAft>
                          <a:spcPts val="0"/>
                        </a:spcAft>
                        <a:buNone/>
                      </a:pPr>
                      <a:r>
                        <a:rPr lang="en" sz="6000"/>
                        <a:t>3</a:t>
                      </a:r>
                      <a:endParaRPr sz="6000"/>
                    </a:p>
                  </a:txBody>
                  <a:tcPr marL="91425" marR="91425" marT="91425" marB="91425" anchor="ctr"/>
                </a:tc>
                <a:tc>
                  <a:txBody>
                    <a:bodyPr/>
                    <a:lstStyle/>
                    <a:p>
                      <a:pPr marL="0" lvl="0" indent="0" algn="ctr" rtl="0">
                        <a:spcBef>
                          <a:spcPts val="0"/>
                        </a:spcBef>
                        <a:spcAft>
                          <a:spcPts val="0"/>
                        </a:spcAft>
                        <a:buNone/>
                      </a:pPr>
                      <a:r>
                        <a:rPr lang="en" sz="6000"/>
                        <a:t>4</a:t>
                      </a:r>
                      <a:endParaRPr sz="6000"/>
                    </a:p>
                  </a:txBody>
                  <a:tcPr marL="91425" marR="91425" marT="91425" marB="91425" anchor="ctr"/>
                </a:tc>
                <a:tc>
                  <a:txBody>
                    <a:bodyPr/>
                    <a:lstStyle/>
                    <a:p>
                      <a:pPr marL="0" lvl="0" indent="0" algn="ctr" rtl="0">
                        <a:spcBef>
                          <a:spcPts val="0"/>
                        </a:spcBef>
                        <a:spcAft>
                          <a:spcPts val="0"/>
                        </a:spcAft>
                        <a:buNone/>
                      </a:pPr>
                      <a:r>
                        <a:rPr lang="en" sz="6000"/>
                        <a:t>5</a:t>
                      </a:r>
                      <a:endParaRPr sz="6000"/>
                    </a:p>
                  </a:txBody>
                  <a:tcPr marL="91425" marR="91425" marT="91425" marB="91425" anchor="ctr"/>
                </a:tc>
                <a:tc>
                  <a:txBody>
                    <a:bodyPr/>
                    <a:lstStyle/>
                    <a:p>
                      <a:pPr marL="0" lvl="0" indent="0" algn="ctr" rtl="0">
                        <a:spcBef>
                          <a:spcPts val="0"/>
                        </a:spcBef>
                        <a:spcAft>
                          <a:spcPts val="0"/>
                        </a:spcAft>
                        <a:buNone/>
                      </a:pPr>
                      <a:r>
                        <a:rPr lang="en" sz="6000"/>
                        <a:t>6</a:t>
                      </a:r>
                      <a:endParaRPr sz="6000"/>
                    </a:p>
                  </a:txBody>
                  <a:tcPr marL="91425" marR="91425" marT="91425" marB="91425" anchor="ctr"/>
                </a:tc>
                <a:extLst>
                  <a:ext uri="{0D108BD9-81ED-4DB2-BD59-A6C34878D82A}">
                    <a16:rowId xmlns:a16="http://schemas.microsoft.com/office/drawing/2014/main" val="10000"/>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extLst>
                  <a:ext uri="{0D108BD9-81ED-4DB2-BD59-A6C34878D82A}">
                    <a16:rowId xmlns:a16="http://schemas.microsoft.com/office/drawing/2014/main" val="10001"/>
                  </a:ext>
                </a:extLst>
              </a:tr>
              <a:tr h="1160975">
                <a:tc>
                  <a:txBody>
                    <a:bodyPr/>
                    <a:lstStyle/>
                    <a:p>
                      <a:pPr marL="0" lvl="0" indent="0" algn="ctr" rtl="0">
                        <a:spcBef>
                          <a:spcPts val="0"/>
                        </a:spcBef>
                        <a:spcAft>
                          <a:spcPts val="0"/>
                        </a:spcAft>
                        <a:buNone/>
                      </a:pPr>
                      <a:r>
                        <a:rPr lang="en" sz="6000"/>
                        <a:t>7</a:t>
                      </a:r>
                      <a:endParaRPr sz="6000"/>
                    </a:p>
                  </a:txBody>
                  <a:tcPr marL="91425" marR="91425" marT="91425" marB="91425" anchor="ctr"/>
                </a:tc>
                <a:tc>
                  <a:txBody>
                    <a:bodyPr/>
                    <a:lstStyle/>
                    <a:p>
                      <a:pPr marL="0" lvl="0" indent="0" algn="ctr" rtl="0">
                        <a:spcBef>
                          <a:spcPts val="0"/>
                        </a:spcBef>
                        <a:spcAft>
                          <a:spcPts val="0"/>
                        </a:spcAft>
                        <a:buNone/>
                      </a:pPr>
                      <a:r>
                        <a:rPr lang="en" sz="6000"/>
                        <a:t>8</a:t>
                      </a:r>
                      <a:endParaRPr sz="6000"/>
                    </a:p>
                  </a:txBody>
                  <a:tcPr marL="91425" marR="91425" marT="91425" marB="91425" anchor="ctr"/>
                </a:tc>
                <a:tc>
                  <a:txBody>
                    <a:bodyPr/>
                    <a:lstStyle/>
                    <a:p>
                      <a:pPr marL="0" lvl="0" indent="0" algn="ctr" rtl="0">
                        <a:spcBef>
                          <a:spcPts val="0"/>
                        </a:spcBef>
                        <a:spcAft>
                          <a:spcPts val="0"/>
                        </a:spcAft>
                        <a:buNone/>
                      </a:pPr>
                      <a:r>
                        <a:rPr lang="en" sz="6000"/>
                        <a:t>9</a:t>
                      </a:r>
                      <a:endParaRPr sz="6000"/>
                    </a:p>
                  </a:txBody>
                  <a:tcPr marL="91425" marR="91425" marT="91425" marB="91425" anchor="ctr"/>
                </a:tc>
                <a:tc>
                  <a:txBody>
                    <a:bodyPr/>
                    <a:lstStyle/>
                    <a:p>
                      <a:pPr marL="0" lvl="0" indent="0" algn="ctr" rtl="0">
                        <a:spcBef>
                          <a:spcPts val="0"/>
                        </a:spcBef>
                        <a:spcAft>
                          <a:spcPts val="0"/>
                        </a:spcAft>
                        <a:buNone/>
                      </a:pPr>
                      <a:r>
                        <a:rPr lang="en" sz="6000"/>
                        <a:t>10</a:t>
                      </a:r>
                      <a:endParaRPr sz="6000"/>
                    </a:p>
                  </a:txBody>
                  <a:tcPr marL="91425" marR="91425" marT="91425" marB="91425" anchor="ctr"/>
                </a:tc>
                <a:tc>
                  <a:txBody>
                    <a:bodyPr/>
                    <a:lstStyle/>
                    <a:p>
                      <a:pPr marL="0" lvl="0" indent="0" algn="ctr" rtl="0">
                        <a:spcBef>
                          <a:spcPts val="0"/>
                        </a:spcBef>
                        <a:spcAft>
                          <a:spcPts val="0"/>
                        </a:spcAft>
                        <a:buNone/>
                      </a:pPr>
                      <a:r>
                        <a:rPr lang="en" sz="6000"/>
                        <a:t>11</a:t>
                      </a:r>
                      <a:endParaRPr sz="6000"/>
                    </a:p>
                  </a:txBody>
                  <a:tcPr marL="91425" marR="91425" marT="91425" marB="91425" anchor="ctr"/>
                </a:tc>
                <a:tc rowSpan="2">
                  <a:txBody>
                    <a:bodyPr/>
                    <a:lstStyle/>
                    <a:p>
                      <a:pPr marL="0" lvl="0" indent="0" algn="ctr" rtl="0">
                        <a:lnSpc>
                          <a:spcPct val="115000"/>
                        </a:lnSpc>
                        <a:spcBef>
                          <a:spcPts val="0"/>
                        </a:spcBef>
                        <a:spcAft>
                          <a:spcPts val="0"/>
                        </a:spcAft>
                        <a:buNone/>
                      </a:pPr>
                      <a:r>
                        <a:rPr lang="en" sz="2400">
                          <a:highlight>
                            <a:srgbClr val="CFE2F3"/>
                          </a:highlight>
                        </a:rPr>
                        <a:t>Er</a:t>
                      </a:r>
                      <a:r>
                        <a:rPr lang="en" sz="2400"/>
                        <a:t> / </a:t>
                      </a:r>
                      <a:r>
                        <a:rPr lang="en" sz="2400">
                          <a:highlight>
                            <a:srgbClr val="F4CCCC"/>
                          </a:highlight>
                        </a:rPr>
                        <a:t>Sie</a:t>
                      </a:r>
                      <a:r>
                        <a:rPr lang="en" sz="2400"/>
                        <a:t> ist ….</a:t>
                      </a:r>
                      <a:endParaRPr sz="2400"/>
                    </a:p>
                    <a:p>
                      <a:pPr marL="0" lvl="0" indent="0" algn="ctr" rtl="0">
                        <a:lnSpc>
                          <a:spcPct val="115000"/>
                        </a:lnSpc>
                        <a:spcBef>
                          <a:spcPts val="0"/>
                        </a:spcBef>
                        <a:spcAft>
                          <a:spcPts val="0"/>
                        </a:spcAft>
                        <a:buNone/>
                      </a:pPr>
                      <a:endParaRPr sz="2400"/>
                    </a:p>
                  </a:txBody>
                  <a:tcPr marL="91425" marR="91425" marT="91425" marB="91425">
                    <a:solidFill>
                      <a:srgbClr val="FFF2CC"/>
                    </a:solidFill>
                  </a:tcPr>
                </a:tc>
                <a:extLst>
                  <a:ext uri="{0D108BD9-81ED-4DB2-BD59-A6C34878D82A}">
                    <a16:rowId xmlns:a16="http://schemas.microsoft.com/office/drawing/2014/main" val="10002"/>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vMerge="1">
                  <a:txBody>
                    <a:bodyPr/>
                    <a:lstStyle/>
                    <a:p>
                      <a:endParaRPr lang="en-US"/>
                    </a:p>
                  </a:txBody>
                  <a:tcPr/>
                </a:tc>
                <a:extLst>
                  <a:ext uri="{0D108BD9-81ED-4DB2-BD59-A6C34878D82A}">
                    <a16:rowId xmlns:a16="http://schemas.microsoft.com/office/drawing/2014/main" val="10003"/>
                  </a:ext>
                </a:extLst>
              </a:tr>
            </a:tbl>
          </a:graphicData>
        </a:graphic>
      </p:graphicFrame>
      <p:sp>
        <p:nvSpPr>
          <p:cNvPr id="246" name="Google Shape;246;p38"/>
          <p:cNvSpPr txBox="1"/>
          <p:nvPr/>
        </p:nvSpPr>
        <p:spPr>
          <a:xfrm>
            <a:off x="3287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eins</a:t>
            </a:r>
            <a:endParaRPr sz="3000">
              <a:solidFill>
                <a:schemeClr val="dk1"/>
              </a:solidFill>
            </a:endParaRPr>
          </a:p>
        </p:txBody>
      </p:sp>
      <p:sp>
        <p:nvSpPr>
          <p:cNvPr id="247" name="Google Shape;247;p38"/>
          <p:cNvSpPr txBox="1"/>
          <p:nvPr/>
        </p:nvSpPr>
        <p:spPr>
          <a:xfrm>
            <a:off x="17891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zwei</a:t>
            </a:r>
            <a:endParaRPr sz="3000">
              <a:solidFill>
                <a:schemeClr val="dk1"/>
              </a:solidFill>
            </a:endParaRPr>
          </a:p>
        </p:txBody>
      </p:sp>
      <p:sp>
        <p:nvSpPr>
          <p:cNvPr id="248" name="Google Shape;248;p38"/>
          <p:cNvSpPr txBox="1"/>
          <p:nvPr/>
        </p:nvSpPr>
        <p:spPr>
          <a:xfrm>
            <a:off x="32495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drei</a:t>
            </a:r>
            <a:endParaRPr sz="3000">
              <a:solidFill>
                <a:schemeClr val="dk1"/>
              </a:solidFill>
            </a:endParaRPr>
          </a:p>
        </p:txBody>
      </p:sp>
      <p:sp>
        <p:nvSpPr>
          <p:cNvPr id="249" name="Google Shape;249;p38"/>
          <p:cNvSpPr txBox="1"/>
          <p:nvPr/>
        </p:nvSpPr>
        <p:spPr>
          <a:xfrm>
            <a:off x="470987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vier</a:t>
            </a:r>
            <a:endParaRPr sz="3000">
              <a:solidFill>
                <a:schemeClr val="dk1"/>
              </a:solidFill>
            </a:endParaRPr>
          </a:p>
        </p:txBody>
      </p:sp>
      <p:sp>
        <p:nvSpPr>
          <p:cNvPr id="250" name="Google Shape;250;p38"/>
          <p:cNvSpPr txBox="1"/>
          <p:nvPr/>
        </p:nvSpPr>
        <p:spPr>
          <a:xfrm>
            <a:off x="6170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fünf</a:t>
            </a:r>
            <a:endParaRPr sz="3000">
              <a:solidFill>
                <a:schemeClr val="dk1"/>
              </a:solidFill>
            </a:endParaRPr>
          </a:p>
        </p:txBody>
      </p:sp>
      <p:sp>
        <p:nvSpPr>
          <p:cNvPr id="251" name="Google Shape;251;p38"/>
          <p:cNvSpPr txBox="1"/>
          <p:nvPr/>
        </p:nvSpPr>
        <p:spPr>
          <a:xfrm>
            <a:off x="7595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sechs</a:t>
            </a:r>
            <a:endParaRPr sz="3000">
              <a:solidFill>
                <a:schemeClr val="dk1"/>
              </a:solidFill>
            </a:endParaRPr>
          </a:p>
        </p:txBody>
      </p:sp>
      <p:sp>
        <p:nvSpPr>
          <p:cNvPr id="252" name="Google Shape;252;p38"/>
          <p:cNvSpPr txBox="1"/>
          <p:nvPr/>
        </p:nvSpPr>
        <p:spPr>
          <a:xfrm>
            <a:off x="236650" y="4197075"/>
            <a:ext cx="13911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sieben</a:t>
            </a:r>
            <a:endParaRPr sz="3000">
              <a:solidFill>
                <a:schemeClr val="dk1"/>
              </a:solidFill>
            </a:endParaRPr>
          </a:p>
        </p:txBody>
      </p:sp>
      <p:sp>
        <p:nvSpPr>
          <p:cNvPr id="253" name="Google Shape;253;p38"/>
          <p:cNvSpPr txBox="1"/>
          <p:nvPr/>
        </p:nvSpPr>
        <p:spPr>
          <a:xfrm>
            <a:off x="178912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acht</a:t>
            </a:r>
            <a:endParaRPr sz="3000">
              <a:solidFill>
                <a:schemeClr val="dk1"/>
              </a:solidFill>
            </a:endParaRPr>
          </a:p>
        </p:txBody>
      </p:sp>
      <p:sp>
        <p:nvSpPr>
          <p:cNvPr id="254" name="Google Shape;254;p38"/>
          <p:cNvSpPr txBox="1"/>
          <p:nvPr/>
        </p:nvSpPr>
        <p:spPr>
          <a:xfrm>
            <a:off x="324950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neun</a:t>
            </a:r>
            <a:endParaRPr sz="3000">
              <a:solidFill>
                <a:schemeClr val="dk1"/>
              </a:solidFill>
            </a:endParaRPr>
          </a:p>
        </p:txBody>
      </p:sp>
      <p:sp>
        <p:nvSpPr>
          <p:cNvPr id="255" name="Google Shape;255;p38"/>
          <p:cNvSpPr txBox="1"/>
          <p:nvPr/>
        </p:nvSpPr>
        <p:spPr>
          <a:xfrm>
            <a:off x="47098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zehn</a:t>
            </a:r>
            <a:endParaRPr sz="3000">
              <a:solidFill>
                <a:schemeClr val="dk1"/>
              </a:solidFill>
            </a:endParaRPr>
          </a:p>
        </p:txBody>
      </p:sp>
      <p:sp>
        <p:nvSpPr>
          <p:cNvPr id="256" name="Google Shape;256;p38"/>
          <p:cNvSpPr txBox="1"/>
          <p:nvPr/>
        </p:nvSpPr>
        <p:spPr>
          <a:xfrm>
            <a:off x="61301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elf</a:t>
            </a:r>
            <a:endParaRPr sz="3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39"/>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62" name="Google Shape;262;p39"/>
          <p:cNvSpPr txBox="1"/>
          <p:nvPr/>
        </p:nvSpPr>
        <p:spPr>
          <a:xfrm>
            <a:off x="1851275" y="938150"/>
            <a:ext cx="55479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1"/>
                </a:solidFill>
              </a:rPr>
              <a:t>Wie alt sind deine Freunde?</a:t>
            </a:r>
            <a:endParaRPr sz="2400" b="1">
              <a:solidFill>
                <a:schemeClr val="dk1"/>
              </a:solidFill>
            </a:endParaRPr>
          </a:p>
        </p:txBody>
      </p:sp>
      <p:sp>
        <p:nvSpPr>
          <p:cNvPr id="263" name="Google Shape;263;p39"/>
          <p:cNvSpPr txBox="1"/>
          <p:nvPr/>
        </p:nvSpPr>
        <p:spPr>
          <a:xfrm>
            <a:off x="2458100" y="1461350"/>
            <a:ext cx="2292300" cy="3496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400">
                <a:solidFill>
                  <a:schemeClr val="dk1"/>
                </a:solidFill>
              </a:rPr>
              <a:t>Er ist sieben.</a:t>
            </a:r>
            <a:endParaRPr sz="2400">
              <a:solidFill>
                <a:schemeClr val="dk1"/>
              </a:solidFill>
            </a:endParaRPr>
          </a:p>
          <a:p>
            <a:pPr marL="0" lvl="0" indent="0" algn="l" rtl="0">
              <a:lnSpc>
                <a:spcPct val="115000"/>
              </a:lnSpc>
              <a:spcBef>
                <a:spcPts val="0"/>
              </a:spcBef>
              <a:spcAft>
                <a:spcPts val="0"/>
              </a:spcAft>
              <a:buNone/>
            </a:pPr>
            <a:r>
              <a:rPr lang="en" sz="2400">
                <a:solidFill>
                  <a:schemeClr val="dk1"/>
                </a:solidFill>
              </a:rPr>
              <a:t>Sie ist neun.</a:t>
            </a:r>
            <a:endParaRPr sz="2400">
              <a:solidFill>
                <a:schemeClr val="dk1"/>
              </a:solidFill>
            </a:endParaRPr>
          </a:p>
          <a:p>
            <a:pPr marL="0" lvl="0" indent="0" algn="l" rtl="0">
              <a:lnSpc>
                <a:spcPct val="115000"/>
              </a:lnSpc>
              <a:spcBef>
                <a:spcPts val="0"/>
              </a:spcBef>
              <a:spcAft>
                <a:spcPts val="0"/>
              </a:spcAft>
              <a:buNone/>
            </a:pPr>
            <a:r>
              <a:rPr lang="en" sz="2400">
                <a:solidFill>
                  <a:schemeClr val="dk1"/>
                </a:solidFill>
              </a:rPr>
              <a:t>Sie ist zehn.</a:t>
            </a:r>
            <a:endParaRPr sz="2400">
              <a:solidFill>
                <a:schemeClr val="dk1"/>
              </a:solidFill>
            </a:endParaRPr>
          </a:p>
          <a:p>
            <a:pPr marL="0" lvl="0" indent="0" algn="l" rtl="0">
              <a:lnSpc>
                <a:spcPct val="115000"/>
              </a:lnSpc>
              <a:spcBef>
                <a:spcPts val="0"/>
              </a:spcBef>
              <a:spcAft>
                <a:spcPts val="0"/>
              </a:spcAft>
              <a:buNone/>
            </a:pPr>
            <a:r>
              <a:rPr lang="en" sz="2400">
                <a:solidFill>
                  <a:schemeClr val="dk1"/>
                </a:solidFill>
              </a:rPr>
              <a:t>Er ist vier.</a:t>
            </a:r>
            <a:endParaRPr sz="2400">
              <a:solidFill>
                <a:schemeClr val="dk1"/>
              </a:solidFill>
            </a:endParaRPr>
          </a:p>
          <a:p>
            <a:pPr marL="0" lvl="0" indent="0" algn="l" rtl="0">
              <a:lnSpc>
                <a:spcPct val="115000"/>
              </a:lnSpc>
              <a:spcBef>
                <a:spcPts val="0"/>
              </a:spcBef>
              <a:spcAft>
                <a:spcPts val="0"/>
              </a:spcAft>
              <a:buNone/>
            </a:pPr>
            <a:r>
              <a:rPr lang="en" sz="2400">
                <a:solidFill>
                  <a:schemeClr val="dk1"/>
                </a:solidFill>
              </a:rPr>
              <a:t>Er ist acht.</a:t>
            </a:r>
            <a:endParaRPr sz="2400">
              <a:solidFill>
                <a:schemeClr val="dk1"/>
              </a:solidFill>
            </a:endParaRPr>
          </a:p>
          <a:p>
            <a:pPr marL="0" lvl="0" indent="0" algn="l" rtl="0">
              <a:lnSpc>
                <a:spcPct val="115000"/>
              </a:lnSpc>
              <a:spcBef>
                <a:spcPts val="0"/>
              </a:spcBef>
              <a:spcAft>
                <a:spcPts val="0"/>
              </a:spcAft>
              <a:buNone/>
            </a:pPr>
            <a:r>
              <a:rPr lang="en" sz="2400">
                <a:solidFill>
                  <a:schemeClr val="dk1"/>
                </a:solidFill>
              </a:rPr>
              <a:t>Sie ist elf.</a:t>
            </a:r>
            <a:endParaRPr sz="2400">
              <a:solidFill>
                <a:schemeClr val="dk1"/>
              </a:solidFill>
            </a:endParaRPr>
          </a:p>
          <a:p>
            <a:pPr marL="0" lvl="0" indent="0" algn="l" rtl="0">
              <a:lnSpc>
                <a:spcPct val="115000"/>
              </a:lnSpc>
              <a:spcBef>
                <a:spcPts val="0"/>
              </a:spcBef>
              <a:spcAft>
                <a:spcPts val="0"/>
              </a:spcAft>
              <a:buNone/>
            </a:pPr>
            <a:r>
              <a:rPr lang="en" sz="2400">
                <a:solidFill>
                  <a:schemeClr val="dk1"/>
                </a:solidFill>
              </a:rPr>
              <a:t>Er ist fünf.</a:t>
            </a:r>
            <a:endParaRPr sz="2400">
              <a:solidFill>
                <a:schemeClr val="dk1"/>
              </a:solidFill>
            </a:endParaRPr>
          </a:p>
          <a:p>
            <a:pPr marL="0" lvl="0" indent="0" algn="l" rtl="0">
              <a:lnSpc>
                <a:spcPct val="115000"/>
              </a:lnSpc>
              <a:spcBef>
                <a:spcPts val="0"/>
              </a:spcBef>
              <a:spcAft>
                <a:spcPts val="0"/>
              </a:spcAft>
              <a:buNone/>
            </a:pPr>
            <a:r>
              <a:rPr lang="en" sz="2400">
                <a:solidFill>
                  <a:schemeClr val="dk1"/>
                </a:solidFill>
              </a:rPr>
              <a:t>Sie ist sechs.</a:t>
            </a:r>
            <a:endParaRPr sz="24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0"/>
          <p:cNvSpPr txBox="1"/>
          <p:nvPr/>
        </p:nvSpPr>
        <p:spPr>
          <a:xfrm>
            <a:off x="4679525" y="1233325"/>
            <a:ext cx="3750600" cy="1785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600">
                <a:solidFill>
                  <a:srgbClr val="002248"/>
                </a:solidFill>
              </a:rPr>
              <a:t>Das ist </a:t>
            </a:r>
            <a:r>
              <a:rPr lang="en" sz="2600">
                <a:solidFill>
                  <a:srgbClr val="002248"/>
                </a:solidFill>
                <a:highlight>
                  <a:srgbClr val="CFE2F3"/>
                </a:highlight>
              </a:rPr>
              <a:t>mein Freund</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CFE2F3"/>
                </a:highlight>
              </a:rPr>
              <a:t>Er</a:t>
            </a:r>
            <a:r>
              <a:rPr lang="en" sz="2600">
                <a:solidFill>
                  <a:srgbClr val="002248"/>
                </a:solidFill>
              </a:rPr>
              <a:t> heißt </a:t>
            </a:r>
            <a:r>
              <a:rPr lang="en" sz="2600" i="1">
                <a:solidFill>
                  <a:schemeClr val="dk1"/>
                </a:solidFill>
              </a:rPr>
              <a:t>……….</a:t>
            </a:r>
            <a:r>
              <a:rPr lang="en" sz="2600">
                <a:solidFill>
                  <a:schemeClr val="dk1"/>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CFE2F3"/>
                </a:highlight>
              </a:rPr>
              <a:t>Er </a:t>
            </a:r>
            <a:r>
              <a:rPr lang="en" sz="2600">
                <a:solidFill>
                  <a:srgbClr val="002248"/>
                </a:solidFill>
              </a:rPr>
              <a:t>ist </a:t>
            </a:r>
            <a:r>
              <a:rPr lang="en" sz="2600">
                <a:solidFill>
                  <a:schemeClr val="dk1"/>
                </a:solidFill>
              </a:rPr>
              <a:t>…………...</a:t>
            </a:r>
            <a:endParaRPr sz="2600">
              <a:solidFill>
                <a:schemeClr val="dk1"/>
              </a:solidFill>
            </a:endParaRPr>
          </a:p>
        </p:txBody>
      </p:sp>
      <p:sp>
        <p:nvSpPr>
          <p:cNvPr id="269" name="Google Shape;269;p40"/>
          <p:cNvSpPr txBox="1"/>
          <p:nvPr/>
        </p:nvSpPr>
        <p:spPr>
          <a:xfrm>
            <a:off x="518475" y="1146775"/>
            <a:ext cx="3798600" cy="19587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600">
                <a:solidFill>
                  <a:srgbClr val="002248"/>
                </a:solidFill>
              </a:rPr>
              <a:t>Das ist </a:t>
            </a:r>
            <a:r>
              <a:rPr lang="en" sz="2600">
                <a:solidFill>
                  <a:srgbClr val="002248"/>
                </a:solidFill>
                <a:highlight>
                  <a:srgbClr val="F4CCCC"/>
                </a:highlight>
              </a:rPr>
              <a:t>meine Freundin</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F4CCCC"/>
                </a:highlight>
              </a:rPr>
              <a:t>Sie </a:t>
            </a:r>
            <a:r>
              <a:rPr lang="en" sz="2600">
                <a:solidFill>
                  <a:srgbClr val="002248"/>
                </a:solidFill>
              </a:rPr>
              <a:t>heißt </a:t>
            </a:r>
            <a:r>
              <a:rPr lang="en" sz="2600" i="1">
                <a:solidFill>
                  <a:srgbClr val="002248"/>
                </a:solidFill>
              </a:rPr>
              <a:t>……….</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F4CCCC"/>
                </a:highlight>
              </a:rPr>
              <a:t>Sie</a:t>
            </a:r>
            <a:r>
              <a:rPr lang="en" sz="2600">
                <a:solidFill>
                  <a:srgbClr val="002248"/>
                </a:solidFill>
              </a:rPr>
              <a:t> ist …………...</a:t>
            </a:r>
            <a:endParaRPr sz="2600">
              <a:solidFill>
                <a:srgbClr val="002248"/>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928</Words>
  <Application>Microsoft Office PowerPoint</Application>
  <PresentationFormat>On-screen Show (16:9)</PresentationFormat>
  <Paragraphs>119</Paragraphs>
  <Slides>12</Slides>
  <Notes>12</Notes>
  <HiddenSlides>0</HiddenSlides>
  <MMClips>16</MMClip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Simple Light</vt:lpstr>
      <vt:lpstr>UCL_IOE Blue_Slide_Theme</vt:lpstr>
      <vt:lpstr>Office Theme</vt:lpstr>
      <vt:lpstr>PowerPoint Presentation</vt:lpstr>
      <vt:lpstr>v </vt:lpstr>
      <vt:lpstr>v </vt:lpstr>
      <vt:lpstr>v </vt:lpstr>
      <vt:lpstr>v</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 C Pattinson</cp:lastModifiedBy>
  <cp:revision>2</cp:revision>
  <dcterms:modified xsi:type="dcterms:W3CDTF">2026-10-22T10:32:10Z</dcterms:modified>
</cp:coreProperties>
</file>