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 id="2147483676" r:id="rId3"/>
  </p:sldMasterIdLst>
  <p:notesMasterIdLst>
    <p:notesMasterId r:id="rId14"/>
  </p:notesMasterIdLst>
  <p:sldIdLst>
    <p:sldId id="256" r:id="rId4"/>
    <p:sldId id="257" r:id="rId5"/>
    <p:sldId id="258" r:id="rId6"/>
    <p:sldId id="259" r:id="rId7"/>
    <p:sldId id="260" r:id="rId8"/>
    <p:sldId id="261" r:id="rId9"/>
    <p:sldId id="262" r:id="rId10"/>
    <p:sldId id="263" r:id="rId11"/>
    <p:sldId id="264" r:id="rId12"/>
    <p:sldId id="265" r:id="rId13"/>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
      <p:font typeface="Verdana" panose="020B0604030504040204"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412c3cda158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412c3cda158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h34a88083fc8dfec8_0_3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h34a88083fc8dfec8_0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h34a88083fc8dfec8_0_3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h34a88083fc8dfec8_0_3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h34a88083fc8dfec8_0_2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h34a88083fc8dfec8_0_2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[z]</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Introduce and elicit the pronunciation of the </a:t>
            </a:r>
            <a:r>
              <a:rPr lang="en" b="1"/>
              <a:t>individual SSC [z] </a:t>
            </a:r>
            <a:r>
              <a:rPr lang="en"/>
              <a:t>and then the </a:t>
            </a:r>
            <a:r>
              <a:rPr lang="en" b="1"/>
              <a:t>source</a:t>
            </a:r>
            <a:r>
              <a:rPr lang="en"/>
              <a:t> word again ‘</a:t>
            </a:r>
            <a:r>
              <a:rPr lang="en" b="1"/>
              <a:t>Zug’</a:t>
            </a:r>
            <a:r>
              <a:rPr lang="en"/>
              <a:t> (with gesture, if using).</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Then present and elicit the pronunciation of the five </a:t>
            </a:r>
            <a:r>
              <a:rPr lang="en" b="1"/>
              <a:t>cluster</a:t>
            </a:r>
            <a:r>
              <a:rPr lang="en"/>
              <a:t> words.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The cluster words have been chosen for their high-frequency, from a range of word classes, with the SSC (where possible) positioned within a variety of syllables within the words (e.g. initial, 2</a:t>
            </a:r>
            <a:r>
              <a:rPr lang="en" baseline="30000"/>
              <a:t>nd</a:t>
            </a:r>
            <a:r>
              <a:rPr lang="en"/>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
            </a:br>
            <a:endParaRPr/>
          </a:p>
          <a:p>
            <a:pPr marL="0" marR="0" lvl="0" indent="0" algn="l" rtl="0">
              <a:lnSpc>
                <a:spcPct val="100000"/>
              </a:lnSpc>
              <a:spcBef>
                <a:spcPts val="0"/>
              </a:spcBef>
              <a:spcAft>
                <a:spcPts val="0"/>
              </a:spcAft>
              <a:buClr>
                <a:schemeClr val="dk1"/>
              </a:buClr>
              <a:buSzPts val="1200"/>
              <a:buFont typeface="Calibri"/>
              <a:buNone/>
            </a:pPr>
            <a:r>
              <a:rPr lang="en" b="1"/>
              <a:t>Word frequency (1 is the most frequent word in German): </a:t>
            </a:r>
            <a:br>
              <a:rPr lang="en"/>
            </a:br>
            <a:r>
              <a:rPr lang="en" b="1"/>
              <a:t>Zug </a:t>
            </a:r>
            <a:r>
              <a:rPr lang="en"/>
              <a:t>[613]; </a:t>
            </a:r>
            <a:r>
              <a:rPr lang="en" b="1"/>
              <a:t>Zimmer</a:t>
            </a:r>
            <a:r>
              <a:rPr lang="en" b="0"/>
              <a:t> [609]</a:t>
            </a:r>
            <a:r>
              <a:rPr lang="en"/>
              <a:t> </a:t>
            </a:r>
            <a:r>
              <a:rPr lang="en" b="1"/>
              <a:t>zehn</a:t>
            </a:r>
            <a:r>
              <a:rPr lang="en"/>
              <a:t> [314]; </a:t>
            </a:r>
            <a:r>
              <a:rPr lang="en" b="1"/>
              <a:t>Arzt </a:t>
            </a:r>
            <a:r>
              <a:rPr lang="en"/>
              <a:t>[614]; </a:t>
            </a:r>
            <a:r>
              <a:rPr lang="en" b="1"/>
              <a:t>Platz </a:t>
            </a:r>
            <a:r>
              <a:rPr lang="en"/>
              <a:t>[344]; </a:t>
            </a:r>
            <a:r>
              <a:rPr lang="en" b="1"/>
              <a:t>sitzen </a:t>
            </a:r>
            <a:r>
              <a:rPr lang="en"/>
              <a:t>[261].</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46" name="Google Shape;146;h34a88083fc8dfec8_0_2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412c1902e34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412c1902e34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You could insert a picture of your classroom here</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412c1902e34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412c1902e3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412c1902e3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412c1902e3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412c1902e34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412c1902e34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Support for the listening for pronunciation activities / then later for the repetition activities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412c1902e34_0_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412c1902e34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more challenge in  the listening for pronunciation activities / then later for the beat the teacher challenge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76"/>
        <p:cNvGrpSpPr/>
        <p:nvPr/>
      </p:nvGrpSpPr>
      <p:grpSpPr>
        <a:xfrm>
          <a:off x="0" y="0"/>
          <a:ext cx="0" cy="0"/>
          <a:chOff x="0" y="0"/>
          <a:chExt cx="0" cy="0"/>
        </a:xfrm>
      </p:grpSpPr>
      <p:sp>
        <p:nvSpPr>
          <p:cNvPr id="77" name="Google Shape;77;p18"/>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8" name="Google Shape;78;p1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a:lnSpc>
                <a:spcPct val="90000"/>
              </a:lnSpc>
              <a:spcBef>
                <a:spcPts val="400"/>
              </a:spcBef>
              <a:spcAft>
                <a:spcPts val="0"/>
              </a:spcAft>
              <a:buClr>
                <a:srgbClr val="1F3864"/>
              </a:buClr>
              <a:buSzPts val="1500"/>
              <a:buNone/>
              <a:defRPr sz="1500"/>
            </a:lvl2pPr>
            <a:lvl3pPr lvl="2" algn="ctr">
              <a:lnSpc>
                <a:spcPct val="90000"/>
              </a:lnSpc>
              <a:spcBef>
                <a:spcPts val="400"/>
              </a:spcBef>
              <a:spcAft>
                <a:spcPts val="0"/>
              </a:spcAft>
              <a:buClr>
                <a:srgbClr val="1F3864"/>
              </a:buClr>
              <a:buSzPts val="1400"/>
              <a:buNone/>
              <a:defRPr sz="1400"/>
            </a:lvl3pPr>
            <a:lvl4pPr lvl="3" algn="ctr">
              <a:lnSpc>
                <a:spcPct val="90000"/>
              </a:lnSpc>
              <a:spcBef>
                <a:spcPts val="400"/>
              </a:spcBef>
              <a:spcAft>
                <a:spcPts val="0"/>
              </a:spcAft>
              <a:buClr>
                <a:srgbClr val="1F3864"/>
              </a:buClr>
              <a:buSzPts val="1200"/>
              <a:buNone/>
              <a:defRPr sz="1200"/>
            </a:lvl4pPr>
            <a:lvl5pPr lvl="4" algn="ctr">
              <a:lnSpc>
                <a:spcPct val="90000"/>
              </a:lnSpc>
              <a:spcBef>
                <a:spcPts val="400"/>
              </a:spcBef>
              <a:spcAft>
                <a:spcPts val="0"/>
              </a:spcAft>
              <a:buClr>
                <a:srgbClr val="1F3864"/>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9" name="Google Shape;79;p18"/>
          <p:cNvSpPr txBox="1"/>
          <p:nvPr/>
        </p:nvSpPr>
        <p:spPr>
          <a:xfrm>
            <a:off x="6180668" y="4870556"/>
            <a:ext cx="1490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b="0" i="0" u="none" strike="noStrike" cap="none">
                <a:solidFill>
                  <a:schemeClr val="lt1"/>
                </a:solidFill>
                <a:latin typeface="Century Gothic"/>
                <a:ea typeface="Century Gothic"/>
                <a:cs typeface="Century Gothic"/>
                <a:sym typeface="Century Gothic"/>
              </a:rPr>
              <a:t>Rachel Hawkes</a:t>
            </a:r>
            <a:endParaRPr sz="110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2" name="Google Shape;82;p1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23850" algn="l">
              <a:lnSpc>
                <a:spcPct val="90000"/>
              </a:lnSpc>
              <a:spcBef>
                <a:spcPts val="400"/>
              </a:spcBef>
              <a:spcAft>
                <a:spcPts val="0"/>
              </a:spcAft>
              <a:buClr>
                <a:srgbClr val="1F3864"/>
              </a:buClr>
              <a:buSzPts val="1500"/>
              <a:buChar char="•"/>
              <a:defRPr sz="1500"/>
            </a:lvl2pPr>
            <a:lvl3pPr marL="1371600" lvl="2" indent="-317500" algn="l">
              <a:lnSpc>
                <a:spcPct val="90000"/>
              </a:lnSpc>
              <a:spcBef>
                <a:spcPts val="400"/>
              </a:spcBef>
              <a:spcAft>
                <a:spcPts val="0"/>
              </a:spcAft>
              <a:buClr>
                <a:srgbClr val="1F3864"/>
              </a:buClr>
              <a:buSzPts val="1400"/>
              <a:buChar char="•"/>
              <a:defRPr sz="1400"/>
            </a:lvl3pPr>
            <a:lvl4pPr marL="1828800" lvl="3" indent="-304800" algn="l">
              <a:lnSpc>
                <a:spcPct val="90000"/>
              </a:lnSpc>
              <a:spcBef>
                <a:spcPts val="400"/>
              </a:spcBef>
              <a:spcAft>
                <a:spcPts val="0"/>
              </a:spcAft>
              <a:buClr>
                <a:srgbClr val="1F3864"/>
              </a:buClr>
              <a:buSzPts val="1200"/>
              <a:buChar char="•"/>
              <a:defRPr sz="1200"/>
            </a:lvl4pPr>
            <a:lvl5pPr marL="2286000" lvl="4" indent="-304800" algn="l">
              <a:lnSpc>
                <a:spcPct val="90000"/>
              </a:lnSpc>
              <a:spcBef>
                <a:spcPts val="400"/>
              </a:spcBef>
              <a:spcAft>
                <a:spcPts val="0"/>
              </a:spcAft>
              <a:buClr>
                <a:srgbClr val="1F3864"/>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5"/>
        <p:cNvGrpSpPr/>
        <p:nvPr/>
      </p:nvGrpSpPr>
      <p:grpSpPr>
        <a:xfrm>
          <a:off x="0" y="0"/>
          <a:ext cx="0" cy="0"/>
          <a:chOff x="0" y="0"/>
          <a:chExt cx="0" cy="0"/>
        </a:xfrm>
      </p:grpSpPr>
      <p:sp>
        <p:nvSpPr>
          <p:cNvPr id="86" name="Google Shape;86;p21"/>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21"/>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88"/>
        <p:cNvGrpSpPr/>
        <p:nvPr/>
      </p:nvGrpSpPr>
      <p:grpSpPr>
        <a:xfrm>
          <a:off x="0" y="0"/>
          <a:ext cx="0" cy="0"/>
          <a:chOff x="0" y="0"/>
          <a:chExt cx="0" cy="0"/>
        </a:xfrm>
      </p:grpSpPr>
      <p:sp>
        <p:nvSpPr>
          <p:cNvPr id="89" name="Google Shape;89;p2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0" name="Google Shape;90;p2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2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92"/>
        <p:cNvGrpSpPr/>
        <p:nvPr/>
      </p:nvGrpSpPr>
      <p:grpSpPr>
        <a:xfrm>
          <a:off x="0" y="0"/>
          <a:ext cx="0" cy="0"/>
          <a:chOff x="0" y="0"/>
          <a:chExt cx="0" cy="0"/>
        </a:xfrm>
      </p:grpSpPr>
      <p:sp>
        <p:nvSpPr>
          <p:cNvPr id="93" name="Google Shape;93;p23"/>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4" name="Google Shape;94;p23"/>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5" name="Google Shape;95;p23"/>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 name="Google Shape;96;p23"/>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7" name="Google Shape;97;p23"/>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98"/>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99"/>
        <p:cNvGrpSpPr/>
        <p:nvPr/>
      </p:nvGrpSpPr>
      <p:grpSpPr>
        <a:xfrm>
          <a:off x="0" y="0"/>
          <a:ext cx="0" cy="0"/>
          <a:chOff x="0" y="0"/>
          <a:chExt cx="0" cy="0"/>
        </a:xfrm>
      </p:grpSpPr>
      <p:sp>
        <p:nvSpPr>
          <p:cNvPr id="100" name="Google Shape;100;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5"/>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03"/>
        <p:cNvGrpSpPr/>
        <p:nvPr/>
      </p:nvGrpSpPr>
      <p:grpSpPr>
        <a:xfrm>
          <a:off x="0" y="0"/>
          <a:ext cx="0" cy="0"/>
          <a:chOff x="0" y="0"/>
          <a:chExt cx="0" cy="0"/>
        </a:xfrm>
      </p:grpSpPr>
      <p:sp>
        <p:nvSpPr>
          <p:cNvPr id="104" name="Google Shape;104;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5" name="Google Shape;105;p26"/>
          <p:cNvSpPr>
            <a:spLocks noGrp="1"/>
          </p:cNvSpPr>
          <p:nvPr>
            <p:ph type="pic" idx="2"/>
          </p:nvPr>
        </p:nvSpPr>
        <p:spPr>
          <a:xfrm>
            <a:off x="3887391" y="740570"/>
            <a:ext cx="4629300" cy="3655200"/>
          </a:xfrm>
          <a:prstGeom prst="rect">
            <a:avLst/>
          </a:prstGeom>
          <a:noFill/>
          <a:ln>
            <a:noFill/>
          </a:ln>
        </p:spPr>
      </p:sp>
      <p:sp>
        <p:nvSpPr>
          <p:cNvPr id="106" name="Google Shape;106;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7" name="Google Shape;107;p26"/>
          <p:cNvSpPr txBox="1"/>
          <p:nvPr/>
        </p:nvSpPr>
        <p:spPr>
          <a:xfrm>
            <a:off x="6180668" y="4870556"/>
            <a:ext cx="14901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chemeClr val="lt1"/>
                </a:solidFill>
                <a:latin typeface="Century Gothic"/>
                <a:ea typeface="Century Gothic"/>
                <a:cs typeface="Century Gothic"/>
                <a:sym typeface="Century Gothic"/>
              </a:rPr>
              <a:t>Rachel Hawkes</a:t>
            </a:r>
            <a:endParaRPr sz="11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08"/>
        <p:cNvGrpSpPr/>
        <p:nvPr/>
      </p:nvGrpSpPr>
      <p:grpSpPr>
        <a:xfrm>
          <a:off x="0" y="0"/>
          <a:ext cx="0" cy="0"/>
          <a:chOff x="0" y="0"/>
          <a:chExt cx="0" cy="0"/>
        </a:xfrm>
      </p:grpSpPr>
      <p:sp>
        <p:nvSpPr>
          <p:cNvPr id="109" name="Google Shape;109;p2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0" name="Google Shape;110;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11"/>
        <p:cNvGrpSpPr/>
        <p:nvPr/>
      </p:nvGrpSpPr>
      <p:grpSpPr>
        <a:xfrm>
          <a:off x="0" y="0"/>
          <a:ext cx="0" cy="0"/>
          <a:chOff x="0" y="0"/>
          <a:chExt cx="0" cy="0"/>
        </a:xfrm>
      </p:grpSpPr>
      <p:sp>
        <p:nvSpPr>
          <p:cNvPr id="112" name="Google Shape;112;p28"/>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8"/>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2_Blank">
  <p:cSld name="2_Blank">
    <p:spTree>
      <p:nvGrpSpPr>
        <p:cNvPr id="1" name="Shape 11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audio" Target="../media/media2.m4a"/><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5.xml.rels><?xml version="1.0" encoding="UTF-8" standalone="yes"?>
<Relationships xmlns="http://schemas.openxmlformats.org/package/2006/relationships"><Relationship Id="rId8" Type="http://schemas.openxmlformats.org/officeDocument/2006/relationships/audio" Target="../media/media5.m4a"/><Relationship Id="rId13" Type="http://schemas.openxmlformats.org/officeDocument/2006/relationships/slideLayout" Target="../slideLayouts/slideLayout17.xml"/><Relationship Id="rId18" Type="http://schemas.openxmlformats.org/officeDocument/2006/relationships/image" Target="../media/image8.png"/><Relationship Id="rId3" Type="http://schemas.microsoft.com/office/2007/relationships/media" Target="../media/media3.m4a"/><Relationship Id="rId21" Type="http://schemas.openxmlformats.org/officeDocument/2006/relationships/image" Target="../media/image4.png"/><Relationship Id="rId7" Type="http://schemas.microsoft.com/office/2007/relationships/media" Target="../media/media5.m4a"/><Relationship Id="rId12" Type="http://schemas.openxmlformats.org/officeDocument/2006/relationships/audio" Target="../media/media7.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image" Target="../media/image6.png"/><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4.m4a"/><Relationship Id="rId11" Type="http://schemas.microsoft.com/office/2007/relationships/media" Target="../media/media7.m4a"/><Relationship Id="rId5" Type="http://schemas.microsoft.com/office/2007/relationships/media" Target="../media/media4.m4a"/><Relationship Id="rId15" Type="http://schemas.openxmlformats.org/officeDocument/2006/relationships/image" Target="../media/image3.png"/><Relationship Id="rId10" Type="http://schemas.openxmlformats.org/officeDocument/2006/relationships/audio" Target="../media/media6.m4a"/><Relationship Id="rId19" Type="http://schemas.openxmlformats.org/officeDocument/2006/relationships/image" Target="../media/image9.png"/><Relationship Id="rId4" Type="http://schemas.openxmlformats.org/officeDocument/2006/relationships/audio" Target="../media/media3.m4a"/><Relationship Id="rId9" Type="http://schemas.microsoft.com/office/2007/relationships/media" Target="../media/media6.m4a"/><Relationship Id="rId14" Type="http://schemas.openxmlformats.org/officeDocument/2006/relationships/notesSlide" Target="../notesSlides/notesSlide5.xml"/><Relationship Id="rId2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audio" Target="../media/media11.m4a"/><Relationship Id="rId13" Type="http://schemas.openxmlformats.org/officeDocument/2006/relationships/image" Target="../media/image11.png"/><Relationship Id="rId3" Type="http://schemas.microsoft.com/office/2007/relationships/media" Target="../media/media9.m4a"/><Relationship Id="rId7" Type="http://schemas.microsoft.com/office/2007/relationships/media" Target="../media/media11.m4a"/><Relationship Id="rId12" Type="http://schemas.openxmlformats.org/officeDocument/2006/relationships/notesSlide" Target="../notesSlides/notesSlide7.xml"/><Relationship Id="rId17" Type="http://schemas.openxmlformats.org/officeDocument/2006/relationships/image" Target="../media/image5.png"/><Relationship Id="rId2" Type="http://schemas.openxmlformats.org/officeDocument/2006/relationships/audio" Target="../media/media8.m4a"/><Relationship Id="rId16" Type="http://schemas.openxmlformats.org/officeDocument/2006/relationships/image" Target="../media/image15.jpg"/><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slideLayout" Target="../slideLayouts/slideLayout13.xml"/><Relationship Id="rId5" Type="http://schemas.microsoft.com/office/2007/relationships/media" Target="../media/media10.m4a"/><Relationship Id="rId15" Type="http://schemas.openxmlformats.org/officeDocument/2006/relationships/image" Target="../media/image14.jpg"/><Relationship Id="rId10" Type="http://schemas.openxmlformats.org/officeDocument/2006/relationships/audio" Target="../media/media12.m4a"/><Relationship Id="rId4" Type="http://schemas.openxmlformats.org/officeDocument/2006/relationships/audio" Target="../media/media9.m4a"/><Relationship Id="rId9" Type="http://schemas.microsoft.com/office/2007/relationships/media" Target="../media/media12.m4a"/><Relationship Id="rId14" Type="http://schemas.openxmlformats.org/officeDocument/2006/relationships/image" Target="../media/image13.jpg"/></Relationships>
</file>

<file path=ppt/slides/_rels/slide8.xml.rels><?xml version="1.0" encoding="UTF-8" standalone="yes"?>
<Relationships xmlns="http://schemas.openxmlformats.org/package/2006/relationships"><Relationship Id="rId8" Type="http://schemas.openxmlformats.org/officeDocument/2006/relationships/audio" Target="../media/media14.m4a"/><Relationship Id="rId13" Type="http://schemas.openxmlformats.org/officeDocument/2006/relationships/image" Target="../media/image17.jpg"/><Relationship Id="rId3" Type="http://schemas.microsoft.com/office/2007/relationships/media" Target="../media/media9.m4a"/><Relationship Id="rId7" Type="http://schemas.microsoft.com/office/2007/relationships/media" Target="../media/media14.m4a"/><Relationship Id="rId12" Type="http://schemas.openxmlformats.org/officeDocument/2006/relationships/image" Target="../media/image16.jp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audio" Target="../media/media13.m4a"/><Relationship Id="rId11" Type="http://schemas.openxmlformats.org/officeDocument/2006/relationships/image" Target="../media/image11.png"/><Relationship Id="rId5" Type="http://schemas.microsoft.com/office/2007/relationships/media" Target="../media/media13.m4a"/><Relationship Id="rId10" Type="http://schemas.openxmlformats.org/officeDocument/2006/relationships/notesSlide" Target="../notesSlides/notesSlide8.xml"/><Relationship Id="rId4" Type="http://schemas.openxmlformats.org/officeDocument/2006/relationships/audio" Target="../media/media9.m4a"/><Relationship Id="rId9" Type="http://schemas.openxmlformats.org/officeDocument/2006/relationships/slideLayout" Target="../slideLayouts/slideLayout13.xml"/><Relationship Id="rId1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1.png"/><Relationship Id="rId7"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1.png"/><Relationship Id="rId7"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18"/>
        <p:cNvGrpSpPr/>
        <p:nvPr/>
      </p:nvGrpSpPr>
      <p:grpSpPr>
        <a:xfrm>
          <a:off x="0" y="0"/>
          <a:ext cx="0" cy="0"/>
          <a:chOff x="0" y="0"/>
          <a:chExt cx="0" cy="0"/>
        </a:xfrm>
      </p:grpSpPr>
      <p:sp>
        <p:nvSpPr>
          <p:cNvPr id="119" name="Google Shape;119;p30"/>
          <p:cNvSpPr txBox="1"/>
          <p:nvPr/>
        </p:nvSpPr>
        <p:spPr>
          <a:xfrm>
            <a:off x="534800" y="503350"/>
            <a:ext cx="8076900" cy="198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0" b="1">
                <a:solidFill>
                  <a:schemeClr val="dk1"/>
                </a:solidFill>
                <a:latin typeface="Verdana"/>
                <a:ea typeface="Verdana"/>
                <a:cs typeface="Verdana"/>
                <a:sym typeface="Verdana"/>
              </a:rPr>
              <a:t>Phonetik</a:t>
            </a:r>
            <a:endParaRPr sz="8000">
              <a:solidFill>
                <a:schemeClr val="dk1"/>
              </a:solidFill>
              <a:latin typeface="Verdana"/>
              <a:ea typeface="Verdana"/>
              <a:cs typeface="Verdana"/>
              <a:sym typeface="Verdana"/>
            </a:endParaRPr>
          </a:p>
        </p:txBody>
      </p:sp>
      <p:pic>
        <p:nvPicPr>
          <p:cNvPr id="120" name="Google Shape;120;p30"/>
          <p:cNvPicPr preferRelativeResize="0"/>
          <p:nvPr/>
        </p:nvPicPr>
        <p:blipFill>
          <a:blip r:embed="rId3">
            <a:alphaModFix/>
          </a:blip>
          <a:stretch>
            <a:fillRect/>
          </a:stretch>
        </p:blipFill>
        <p:spPr>
          <a:xfrm>
            <a:off x="3432779" y="2107674"/>
            <a:ext cx="2017475" cy="15317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24"/>
        <p:cNvGrpSpPr/>
        <p:nvPr/>
      </p:nvGrpSpPr>
      <p:grpSpPr>
        <a:xfrm>
          <a:off x="0" y="0"/>
          <a:ext cx="0" cy="0"/>
          <a:chOff x="0" y="0"/>
          <a:chExt cx="0" cy="0"/>
        </a:xfrm>
      </p:grpSpPr>
      <p:sp>
        <p:nvSpPr>
          <p:cNvPr id="125" name="Google Shape;125;p31"/>
          <p:cNvSpPr txBox="1">
            <a:spLocks noGrp="1"/>
          </p:cNvSpPr>
          <p:nvPr>
            <p:ph type="title" idx="4294967295"/>
          </p:nvPr>
        </p:nvSpPr>
        <p:spPr>
          <a:xfrm>
            <a:off x="218570" y="470925"/>
            <a:ext cx="17580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20000" b="1" dirty="0">
                <a:solidFill>
                  <a:srgbClr val="FF9900"/>
                </a:solidFill>
              </a:rPr>
              <a:t>z</a:t>
            </a:r>
            <a:br>
              <a:rPr lang="en" sz="7200" b="1" dirty="0"/>
            </a:br>
            <a:endParaRPr dirty="0"/>
          </a:p>
        </p:txBody>
      </p:sp>
      <p:sp>
        <p:nvSpPr>
          <p:cNvPr id="126" name="Google Shape;126;p31"/>
          <p:cNvSpPr/>
          <p:nvPr/>
        </p:nvSpPr>
        <p:spPr>
          <a:xfrm>
            <a:off x="3385393" y="3217123"/>
            <a:ext cx="21714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Z</a:t>
            </a:r>
            <a:r>
              <a:rPr lang="en" sz="9000" b="0" i="0" u="none" strike="noStrike" cap="none">
                <a:solidFill>
                  <a:srgbClr val="002060"/>
                </a:solidFill>
                <a:latin typeface="Century Gothic"/>
                <a:ea typeface="Century Gothic"/>
                <a:cs typeface="Century Gothic"/>
                <a:sym typeface="Century Gothic"/>
              </a:rPr>
              <a:t>ug</a:t>
            </a:r>
            <a:endParaRPr sz="1100"/>
          </a:p>
        </p:txBody>
      </p:sp>
      <p:pic>
        <p:nvPicPr>
          <p:cNvPr id="127" name="Google Shape;127;p31"/>
          <p:cNvPicPr preferRelativeResize="0"/>
          <p:nvPr/>
        </p:nvPicPr>
        <p:blipFill>
          <a:blip r:embed="rId7">
            <a:alphaModFix/>
          </a:blip>
          <a:stretch>
            <a:fillRect/>
          </a:stretch>
        </p:blipFill>
        <p:spPr>
          <a:xfrm>
            <a:off x="0" y="4756975"/>
            <a:ext cx="9143999" cy="386525"/>
          </a:xfrm>
          <a:prstGeom prst="rect">
            <a:avLst/>
          </a:prstGeom>
          <a:noFill/>
          <a:ln>
            <a:noFill/>
          </a:ln>
        </p:spPr>
      </p:pic>
      <p:pic>
        <p:nvPicPr>
          <p:cNvPr id="128" name="Google Shape;128;p31"/>
          <p:cNvPicPr preferRelativeResize="0"/>
          <p:nvPr/>
        </p:nvPicPr>
        <p:blipFill>
          <a:blip r:embed="rId8">
            <a:alphaModFix/>
          </a:blip>
          <a:stretch>
            <a:fillRect/>
          </a:stretch>
        </p:blipFill>
        <p:spPr>
          <a:xfrm>
            <a:off x="2869445" y="709750"/>
            <a:ext cx="2990850" cy="2238375"/>
          </a:xfrm>
          <a:prstGeom prst="rect">
            <a:avLst/>
          </a:prstGeom>
          <a:noFill/>
          <a:ln>
            <a:noFill/>
          </a:ln>
        </p:spPr>
      </p:pic>
      <p:pic>
        <p:nvPicPr>
          <p:cNvPr id="2" name="Recorded Sound">
            <a:hlinkClick r:id="" action="ppaction://media"/>
            <a:extLst>
              <a:ext uri="{FF2B5EF4-FFF2-40B4-BE49-F238E27FC236}">
                <a16:creationId xmlns:a16="http://schemas.microsoft.com/office/drawing/2014/main" id="{B6D270F0-50BB-04D7-0D9F-427330D7AF8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998868" y="3466024"/>
            <a:ext cx="386525" cy="386525"/>
          </a:xfrm>
          <a:prstGeom prst="rect">
            <a:avLst/>
          </a:prstGeom>
        </p:spPr>
      </p:pic>
      <p:pic>
        <p:nvPicPr>
          <p:cNvPr id="3" name="Recorded Sound">
            <a:hlinkClick r:id="" action="ppaction://media"/>
            <a:extLst>
              <a:ext uri="{FF2B5EF4-FFF2-40B4-BE49-F238E27FC236}">
                <a16:creationId xmlns:a16="http://schemas.microsoft.com/office/drawing/2014/main" id="{E28BE07B-BA18-F6AA-DD1D-F4F3B0AFDAB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18570" y="1524137"/>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751"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32"/>
        <p:cNvGrpSpPr/>
        <p:nvPr/>
      </p:nvGrpSpPr>
      <p:grpSpPr>
        <a:xfrm>
          <a:off x="0" y="0"/>
          <a:ext cx="0" cy="0"/>
          <a:chOff x="0" y="0"/>
          <a:chExt cx="0" cy="0"/>
        </a:xfrm>
      </p:grpSpPr>
      <p:sp>
        <p:nvSpPr>
          <p:cNvPr id="133" name="Google Shape;133;p32"/>
          <p:cNvSpPr txBox="1">
            <a:spLocks noGrp="1"/>
          </p:cNvSpPr>
          <p:nvPr>
            <p:ph type="title" idx="4294967295"/>
          </p:nvPr>
        </p:nvSpPr>
        <p:spPr>
          <a:xfrm>
            <a:off x="218570" y="470925"/>
            <a:ext cx="17580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20000" b="1">
                <a:solidFill>
                  <a:srgbClr val="FF9900"/>
                </a:solidFill>
              </a:rPr>
              <a:t>z</a:t>
            </a:r>
            <a:br>
              <a:rPr lang="en" sz="7200" b="1"/>
            </a:br>
            <a:endParaRPr/>
          </a:p>
        </p:txBody>
      </p:sp>
      <p:sp>
        <p:nvSpPr>
          <p:cNvPr id="134" name="Google Shape;134;p32"/>
          <p:cNvSpPr/>
          <p:nvPr/>
        </p:nvSpPr>
        <p:spPr>
          <a:xfrm>
            <a:off x="3385393" y="3217123"/>
            <a:ext cx="21714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Z</a:t>
            </a:r>
            <a:r>
              <a:rPr lang="en" sz="9000" b="0" i="0" u="none" strike="noStrike" cap="none">
                <a:solidFill>
                  <a:srgbClr val="002060"/>
                </a:solidFill>
                <a:latin typeface="Century Gothic"/>
                <a:ea typeface="Century Gothic"/>
                <a:cs typeface="Century Gothic"/>
                <a:sym typeface="Century Gothic"/>
              </a:rPr>
              <a:t>ug</a:t>
            </a:r>
            <a:endParaRPr sz="1100"/>
          </a:p>
        </p:txBody>
      </p:sp>
      <p:pic>
        <p:nvPicPr>
          <p:cNvPr id="135" name="Google Shape;135;p32"/>
          <p:cNvPicPr preferRelativeResize="0"/>
          <p:nvPr/>
        </p:nvPicPr>
        <p:blipFill>
          <a:blip r:embed="rId7">
            <a:alphaModFix/>
          </a:blip>
          <a:stretch>
            <a:fillRect/>
          </a:stretch>
        </p:blipFill>
        <p:spPr>
          <a:xfrm>
            <a:off x="0" y="4756975"/>
            <a:ext cx="9143999" cy="386525"/>
          </a:xfrm>
          <a:prstGeom prst="rect">
            <a:avLst/>
          </a:prstGeom>
          <a:noFill/>
          <a:ln>
            <a:noFill/>
          </a:ln>
        </p:spPr>
      </p:pic>
      <p:pic>
        <p:nvPicPr>
          <p:cNvPr id="2" name="Recorded Sound">
            <a:hlinkClick r:id="" action="ppaction://media"/>
            <a:extLst>
              <a:ext uri="{FF2B5EF4-FFF2-40B4-BE49-F238E27FC236}">
                <a16:creationId xmlns:a16="http://schemas.microsoft.com/office/drawing/2014/main" id="{63DE9405-582F-9EFF-B635-0E8E49CB6D5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998868" y="3466024"/>
            <a:ext cx="386525" cy="386525"/>
          </a:xfrm>
          <a:prstGeom prst="rect">
            <a:avLst/>
          </a:prstGeom>
        </p:spPr>
      </p:pic>
      <p:pic>
        <p:nvPicPr>
          <p:cNvPr id="3" name="Recorded Sound">
            <a:hlinkClick r:id="" action="ppaction://media"/>
            <a:extLst>
              <a:ext uri="{FF2B5EF4-FFF2-40B4-BE49-F238E27FC236}">
                <a16:creationId xmlns:a16="http://schemas.microsoft.com/office/drawing/2014/main" id="{4DDA4E06-47F1-EB94-3C90-C30437A868F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18570" y="1524137"/>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804"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39"/>
        <p:cNvGrpSpPr/>
        <p:nvPr/>
      </p:nvGrpSpPr>
      <p:grpSpPr>
        <a:xfrm>
          <a:off x="0" y="0"/>
          <a:ext cx="0" cy="0"/>
          <a:chOff x="0" y="0"/>
          <a:chExt cx="0" cy="0"/>
        </a:xfrm>
      </p:grpSpPr>
      <p:sp>
        <p:nvSpPr>
          <p:cNvPr id="140" name="Google Shape;140;p33"/>
          <p:cNvSpPr txBox="1">
            <a:spLocks noGrp="1"/>
          </p:cNvSpPr>
          <p:nvPr>
            <p:ph type="title" idx="4294967295"/>
          </p:nvPr>
        </p:nvSpPr>
        <p:spPr>
          <a:xfrm>
            <a:off x="218570" y="470925"/>
            <a:ext cx="17580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entury Gothic"/>
              <a:buNone/>
            </a:pPr>
            <a:r>
              <a:rPr lang="en" sz="20000" b="1">
                <a:solidFill>
                  <a:srgbClr val="FF9900"/>
                </a:solidFill>
              </a:rPr>
              <a:t>z</a:t>
            </a:r>
            <a:br>
              <a:rPr lang="en" sz="7200" b="1"/>
            </a:br>
            <a:endParaRPr/>
          </a:p>
        </p:txBody>
      </p:sp>
      <p:sp>
        <p:nvSpPr>
          <p:cNvPr id="141" name="Google Shape;141;p33"/>
          <p:cNvSpPr/>
          <p:nvPr/>
        </p:nvSpPr>
        <p:spPr>
          <a:xfrm>
            <a:off x="3385393" y="3217123"/>
            <a:ext cx="21714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Z</a:t>
            </a:r>
            <a:r>
              <a:rPr lang="en" sz="9000" b="0" i="0" u="none" strike="noStrike" cap="none">
                <a:solidFill>
                  <a:srgbClr val="002060"/>
                </a:solidFill>
                <a:latin typeface="Century Gothic"/>
                <a:ea typeface="Century Gothic"/>
                <a:cs typeface="Century Gothic"/>
                <a:sym typeface="Century Gothic"/>
              </a:rPr>
              <a:t>ug</a:t>
            </a:r>
            <a:endParaRPr sz="1100"/>
          </a:p>
        </p:txBody>
      </p:sp>
      <p:pic>
        <p:nvPicPr>
          <p:cNvPr id="142" name="Google Shape;142;p33"/>
          <p:cNvPicPr preferRelativeResize="0"/>
          <p:nvPr/>
        </p:nvPicPr>
        <p:blipFill>
          <a:blip r:embed="rId7">
            <a:alphaModFix/>
          </a:blip>
          <a:stretch>
            <a:fillRect/>
          </a:stretch>
        </p:blipFill>
        <p:spPr>
          <a:xfrm>
            <a:off x="0" y="4756975"/>
            <a:ext cx="9143999" cy="386525"/>
          </a:xfrm>
          <a:prstGeom prst="rect">
            <a:avLst/>
          </a:prstGeom>
          <a:noFill/>
          <a:ln>
            <a:noFill/>
          </a:ln>
        </p:spPr>
      </p:pic>
      <p:pic>
        <p:nvPicPr>
          <p:cNvPr id="2" name="Recorded Sound">
            <a:hlinkClick r:id="" action="ppaction://media"/>
            <a:extLst>
              <a:ext uri="{FF2B5EF4-FFF2-40B4-BE49-F238E27FC236}">
                <a16:creationId xmlns:a16="http://schemas.microsoft.com/office/drawing/2014/main" id="{BE43BF4D-17DF-6A62-A4DE-A4CBEE3BF36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998868" y="3466024"/>
            <a:ext cx="386525" cy="386525"/>
          </a:xfrm>
          <a:prstGeom prst="rect">
            <a:avLst/>
          </a:prstGeom>
        </p:spPr>
      </p:pic>
      <p:pic>
        <p:nvPicPr>
          <p:cNvPr id="3" name="Recorded Sound">
            <a:hlinkClick r:id="" action="ppaction://media"/>
            <a:extLst>
              <a:ext uri="{FF2B5EF4-FFF2-40B4-BE49-F238E27FC236}">
                <a16:creationId xmlns:a16="http://schemas.microsoft.com/office/drawing/2014/main" id="{225D0E16-7DB9-6749-DC80-3F41DE19C65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18570" y="1524137"/>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804"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47"/>
        <p:cNvGrpSpPr/>
        <p:nvPr/>
      </p:nvGrpSpPr>
      <p:grpSpPr>
        <a:xfrm>
          <a:off x="0" y="0"/>
          <a:ext cx="0" cy="0"/>
          <a:chOff x="0" y="0"/>
          <a:chExt cx="0" cy="0"/>
        </a:xfrm>
      </p:grpSpPr>
      <p:sp>
        <p:nvSpPr>
          <p:cNvPr id="148" name="Google Shape;148;p34"/>
          <p:cNvSpPr txBox="1">
            <a:spLocks noGrp="1"/>
          </p:cNvSpPr>
          <p:nvPr>
            <p:ph type="title"/>
          </p:nvPr>
        </p:nvSpPr>
        <p:spPr>
          <a:xfrm>
            <a:off x="4139050" y="-75639"/>
            <a:ext cx="883800" cy="12078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2060"/>
              </a:buClr>
              <a:buSzPts val="9000"/>
              <a:buFont typeface="Century Gothic"/>
              <a:buNone/>
            </a:pPr>
            <a:r>
              <a:rPr lang="en" sz="9000" b="1">
                <a:solidFill>
                  <a:srgbClr val="002060"/>
                </a:solidFill>
              </a:rPr>
              <a:t>z</a:t>
            </a:r>
            <a:endParaRPr sz="9000"/>
          </a:p>
        </p:txBody>
      </p:sp>
      <p:sp>
        <p:nvSpPr>
          <p:cNvPr id="149" name="Google Shape;149;p34"/>
          <p:cNvSpPr/>
          <p:nvPr/>
        </p:nvSpPr>
        <p:spPr>
          <a:xfrm>
            <a:off x="3167083" y="1195844"/>
            <a:ext cx="2852100" cy="1919400"/>
          </a:xfrm>
          <a:prstGeom prst="roundRect">
            <a:avLst>
              <a:gd name="adj" fmla="val 16667"/>
            </a:avLst>
          </a:prstGeom>
          <a:solidFill>
            <a:schemeClr val="lt1"/>
          </a:solidFill>
          <a:ln w="42875" cap="flat" cmpd="sng">
            <a:solidFill>
              <a:srgbClr val="FFCC00"/>
            </a:solidFill>
            <a:prstDash val="solid"/>
            <a:miter lim="800000"/>
            <a:headEnd type="none" w="sm" len="sm"/>
            <a:tailEnd type="none" w="sm" len="sm"/>
          </a:ln>
        </p:spPr>
        <p:txBody>
          <a:bodyPr spcFirstLastPara="1" wrap="square" lIns="68575" tIns="34275" rIns="68575" bIns="34275" anchor="b" anchorCtr="0">
            <a:noAutofit/>
          </a:bodyPr>
          <a:lstStyle/>
          <a:p>
            <a:pPr marL="0" marR="0" lvl="0" indent="0" algn="ctr" rtl="0">
              <a:spcBef>
                <a:spcPts val="0"/>
              </a:spcBef>
              <a:spcAft>
                <a:spcPts val="0"/>
              </a:spcAft>
              <a:buNone/>
            </a:pPr>
            <a:r>
              <a:rPr lang="en" sz="6600">
                <a:solidFill>
                  <a:srgbClr val="FF9900"/>
                </a:solidFill>
                <a:latin typeface="Century Gothic"/>
                <a:ea typeface="Century Gothic"/>
                <a:cs typeface="Century Gothic"/>
                <a:sym typeface="Century Gothic"/>
              </a:rPr>
              <a:t>Z</a:t>
            </a:r>
            <a:r>
              <a:rPr lang="en" sz="6600">
                <a:solidFill>
                  <a:srgbClr val="002060"/>
                </a:solidFill>
                <a:latin typeface="Century Gothic"/>
                <a:ea typeface="Century Gothic"/>
                <a:cs typeface="Century Gothic"/>
                <a:sym typeface="Century Gothic"/>
              </a:rPr>
              <a:t>ug</a:t>
            </a:r>
            <a:endParaRPr sz="1100"/>
          </a:p>
        </p:txBody>
      </p:sp>
      <p:sp>
        <p:nvSpPr>
          <p:cNvPr id="150" name="Google Shape;150;p34"/>
          <p:cNvSpPr/>
          <p:nvPr/>
        </p:nvSpPr>
        <p:spPr>
          <a:xfrm>
            <a:off x="454626" y="450650"/>
            <a:ext cx="21879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FF9900"/>
                </a:solidFill>
                <a:latin typeface="Century Gothic"/>
                <a:ea typeface="Century Gothic"/>
                <a:cs typeface="Century Gothic"/>
                <a:sym typeface="Century Gothic"/>
              </a:rPr>
              <a:t>Z</a:t>
            </a:r>
            <a:r>
              <a:rPr lang="en" sz="4100">
                <a:solidFill>
                  <a:srgbClr val="002060"/>
                </a:solidFill>
                <a:latin typeface="Century Gothic"/>
                <a:ea typeface="Century Gothic"/>
                <a:cs typeface="Century Gothic"/>
                <a:sym typeface="Century Gothic"/>
              </a:rPr>
              <a:t>immer</a:t>
            </a:r>
            <a:endParaRPr sz="1100"/>
          </a:p>
        </p:txBody>
      </p:sp>
      <p:sp>
        <p:nvSpPr>
          <p:cNvPr id="151" name="Google Shape;151;p34"/>
          <p:cNvSpPr/>
          <p:nvPr/>
        </p:nvSpPr>
        <p:spPr>
          <a:xfrm>
            <a:off x="541327" y="2359650"/>
            <a:ext cx="15861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002060"/>
                </a:solidFill>
                <a:latin typeface="Century Gothic"/>
                <a:ea typeface="Century Gothic"/>
                <a:cs typeface="Century Gothic"/>
                <a:sym typeface="Century Gothic"/>
              </a:rPr>
              <a:t>Ar</a:t>
            </a:r>
            <a:r>
              <a:rPr lang="en" sz="4100">
                <a:solidFill>
                  <a:srgbClr val="FF9900"/>
                </a:solidFill>
                <a:latin typeface="Century Gothic"/>
                <a:ea typeface="Century Gothic"/>
                <a:cs typeface="Century Gothic"/>
                <a:sym typeface="Century Gothic"/>
              </a:rPr>
              <a:t>z</a:t>
            </a:r>
            <a:r>
              <a:rPr lang="en" sz="4100">
                <a:solidFill>
                  <a:srgbClr val="002060"/>
                </a:solidFill>
                <a:latin typeface="Century Gothic"/>
                <a:ea typeface="Century Gothic"/>
                <a:cs typeface="Century Gothic"/>
                <a:sym typeface="Century Gothic"/>
              </a:rPr>
              <a:t>t</a:t>
            </a:r>
            <a:endParaRPr sz="4100">
              <a:solidFill>
                <a:srgbClr val="002060"/>
              </a:solidFill>
              <a:latin typeface="Century Gothic"/>
              <a:ea typeface="Century Gothic"/>
              <a:cs typeface="Century Gothic"/>
              <a:sym typeface="Century Gothic"/>
            </a:endParaRPr>
          </a:p>
        </p:txBody>
      </p:sp>
      <p:sp>
        <p:nvSpPr>
          <p:cNvPr id="152" name="Google Shape;152;p34"/>
          <p:cNvSpPr/>
          <p:nvPr/>
        </p:nvSpPr>
        <p:spPr>
          <a:xfrm>
            <a:off x="6890474" y="2440725"/>
            <a:ext cx="17898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002060"/>
                </a:solidFill>
                <a:latin typeface="Century Gothic"/>
                <a:ea typeface="Century Gothic"/>
                <a:cs typeface="Century Gothic"/>
                <a:sym typeface="Century Gothic"/>
              </a:rPr>
              <a:t>sit</a:t>
            </a:r>
            <a:r>
              <a:rPr lang="en" sz="4100">
                <a:solidFill>
                  <a:srgbClr val="FF9900"/>
                </a:solidFill>
                <a:latin typeface="Century Gothic"/>
                <a:ea typeface="Century Gothic"/>
                <a:cs typeface="Century Gothic"/>
                <a:sym typeface="Century Gothic"/>
              </a:rPr>
              <a:t>z</a:t>
            </a:r>
            <a:r>
              <a:rPr lang="en" sz="4100">
                <a:solidFill>
                  <a:srgbClr val="002060"/>
                </a:solidFill>
                <a:latin typeface="Century Gothic"/>
                <a:ea typeface="Century Gothic"/>
                <a:cs typeface="Century Gothic"/>
                <a:sym typeface="Century Gothic"/>
              </a:rPr>
              <a:t>en</a:t>
            </a:r>
            <a:endParaRPr sz="4100" i="1">
              <a:solidFill>
                <a:srgbClr val="002060"/>
              </a:solidFill>
              <a:latin typeface="Century Gothic"/>
              <a:ea typeface="Century Gothic"/>
              <a:cs typeface="Century Gothic"/>
              <a:sym typeface="Century Gothic"/>
            </a:endParaRPr>
          </a:p>
        </p:txBody>
      </p:sp>
      <p:sp>
        <p:nvSpPr>
          <p:cNvPr id="153" name="Google Shape;153;p34"/>
          <p:cNvSpPr/>
          <p:nvPr/>
        </p:nvSpPr>
        <p:spPr>
          <a:xfrm>
            <a:off x="3918455" y="3133871"/>
            <a:ext cx="13071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002060"/>
                </a:solidFill>
                <a:latin typeface="Century Gothic"/>
                <a:ea typeface="Century Gothic"/>
                <a:cs typeface="Century Gothic"/>
                <a:sym typeface="Century Gothic"/>
              </a:rPr>
              <a:t>Plat</a:t>
            </a:r>
            <a:r>
              <a:rPr lang="en" sz="4100">
                <a:solidFill>
                  <a:srgbClr val="FF9900"/>
                </a:solidFill>
                <a:latin typeface="Century Gothic"/>
                <a:ea typeface="Century Gothic"/>
                <a:cs typeface="Century Gothic"/>
                <a:sym typeface="Century Gothic"/>
              </a:rPr>
              <a:t>z</a:t>
            </a:r>
            <a:endParaRPr sz="4100">
              <a:solidFill>
                <a:srgbClr val="FF9900"/>
              </a:solidFill>
              <a:latin typeface="Century Gothic"/>
              <a:ea typeface="Century Gothic"/>
              <a:cs typeface="Century Gothic"/>
              <a:sym typeface="Century Gothic"/>
            </a:endParaRPr>
          </a:p>
        </p:txBody>
      </p:sp>
      <p:sp>
        <p:nvSpPr>
          <p:cNvPr id="154" name="Google Shape;154;p34"/>
          <p:cNvSpPr/>
          <p:nvPr/>
        </p:nvSpPr>
        <p:spPr>
          <a:xfrm>
            <a:off x="6705327" y="451300"/>
            <a:ext cx="15861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a:solidFill>
                  <a:srgbClr val="FF9900"/>
                </a:solidFill>
                <a:latin typeface="Century Gothic"/>
                <a:ea typeface="Century Gothic"/>
                <a:cs typeface="Century Gothic"/>
                <a:sym typeface="Century Gothic"/>
              </a:rPr>
              <a:t>z</a:t>
            </a:r>
            <a:r>
              <a:rPr lang="en" sz="4100">
                <a:solidFill>
                  <a:srgbClr val="002060"/>
                </a:solidFill>
                <a:latin typeface="Century Gothic"/>
                <a:ea typeface="Century Gothic"/>
                <a:cs typeface="Century Gothic"/>
                <a:sym typeface="Century Gothic"/>
              </a:rPr>
              <a:t>ehn</a:t>
            </a:r>
            <a:endParaRPr sz="4100">
              <a:solidFill>
                <a:srgbClr val="002060"/>
              </a:solidFill>
              <a:latin typeface="Century Gothic"/>
              <a:ea typeface="Century Gothic"/>
              <a:cs typeface="Century Gothic"/>
              <a:sym typeface="Century Gothic"/>
            </a:endParaRPr>
          </a:p>
        </p:txBody>
      </p:sp>
      <p:pic>
        <p:nvPicPr>
          <p:cNvPr id="155" name="Google Shape;155;p34"/>
          <p:cNvPicPr preferRelativeResize="0"/>
          <p:nvPr/>
        </p:nvPicPr>
        <p:blipFill>
          <a:blip r:embed="rId15">
            <a:alphaModFix/>
          </a:blip>
          <a:stretch>
            <a:fillRect/>
          </a:stretch>
        </p:blipFill>
        <p:spPr>
          <a:xfrm>
            <a:off x="0" y="4756975"/>
            <a:ext cx="9143999" cy="386525"/>
          </a:xfrm>
          <a:prstGeom prst="rect">
            <a:avLst/>
          </a:prstGeom>
          <a:noFill/>
          <a:ln>
            <a:noFill/>
          </a:ln>
        </p:spPr>
      </p:pic>
      <p:pic>
        <p:nvPicPr>
          <p:cNvPr id="156" name="Google Shape;156;p34"/>
          <p:cNvPicPr preferRelativeResize="0"/>
          <p:nvPr/>
        </p:nvPicPr>
        <p:blipFill>
          <a:blip r:embed="rId16">
            <a:alphaModFix/>
          </a:blip>
          <a:stretch>
            <a:fillRect/>
          </a:stretch>
        </p:blipFill>
        <p:spPr>
          <a:xfrm>
            <a:off x="851901" y="1195849"/>
            <a:ext cx="1202325" cy="910375"/>
          </a:xfrm>
          <a:prstGeom prst="rect">
            <a:avLst/>
          </a:prstGeom>
          <a:noFill/>
          <a:ln>
            <a:noFill/>
          </a:ln>
        </p:spPr>
      </p:pic>
      <p:pic>
        <p:nvPicPr>
          <p:cNvPr id="157" name="Google Shape;157;p34"/>
          <p:cNvPicPr preferRelativeResize="0"/>
          <p:nvPr/>
        </p:nvPicPr>
        <p:blipFill>
          <a:blip r:embed="rId17">
            <a:alphaModFix/>
          </a:blip>
          <a:stretch>
            <a:fillRect/>
          </a:stretch>
        </p:blipFill>
        <p:spPr>
          <a:xfrm>
            <a:off x="750138" y="3003474"/>
            <a:ext cx="1405850" cy="1073125"/>
          </a:xfrm>
          <a:prstGeom prst="rect">
            <a:avLst/>
          </a:prstGeom>
          <a:noFill/>
          <a:ln>
            <a:noFill/>
          </a:ln>
        </p:spPr>
      </p:pic>
      <p:pic>
        <p:nvPicPr>
          <p:cNvPr id="158" name="Google Shape;158;p34"/>
          <p:cNvPicPr preferRelativeResize="0"/>
          <p:nvPr/>
        </p:nvPicPr>
        <p:blipFill>
          <a:blip r:embed="rId18">
            <a:alphaModFix/>
          </a:blip>
          <a:stretch>
            <a:fillRect/>
          </a:stretch>
        </p:blipFill>
        <p:spPr>
          <a:xfrm>
            <a:off x="6847925" y="1114475"/>
            <a:ext cx="1443495" cy="1073125"/>
          </a:xfrm>
          <a:prstGeom prst="rect">
            <a:avLst/>
          </a:prstGeom>
          <a:noFill/>
          <a:ln>
            <a:noFill/>
          </a:ln>
        </p:spPr>
      </p:pic>
      <p:pic>
        <p:nvPicPr>
          <p:cNvPr id="159" name="Google Shape;159;p34"/>
          <p:cNvPicPr preferRelativeResize="0"/>
          <p:nvPr/>
        </p:nvPicPr>
        <p:blipFill>
          <a:blip r:embed="rId19">
            <a:alphaModFix/>
          </a:blip>
          <a:stretch>
            <a:fillRect/>
          </a:stretch>
        </p:blipFill>
        <p:spPr>
          <a:xfrm>
            <a:off x="4033225" y="3783850"/>
            <a:ext cx="1095450" cy="837699"/>
          </a:xfrm>
          <a:prstGeom prst="rect">
            <a:avLst/>
          </a:prstGeom>
          <a:noFill/>
          <a:ln>
            <a:noFill/>
          </a:ln>
        </p:spPr>
      </p:pic>
      <p:pic>
        <p:nvPicPr>
          <p:cNvPr id="160" name="Google Shape;160;p34"/>
          <p:cNvPicPr preferRelativeResize="0"/>
          <p:nvPr/>
        </p:nvPicPr>
        <p:blipFill>
          <a:blip r:embed="rId20">
            <a:alphaModFix/>
          </a:blip>
          <a:stretch>
            <a:fillRect/>
          </a:stretch>
        </p:blipFill>
        <p:spPr>
          <a:xfrm>
            <a:off x="7104794" y="3133869"/>
            <a:ext cx="1361150" cy="1036384"/>
          </a:xfrm>
          <a:prstGeom prst="rect">
            <a:avLst/>
          </a:prstGeom>
          <a:noFill/>
          <a:ln>
            <a:noFill/>
          </a:ln>
        </p:spPr>
      </p:pic>
      <p:cxnSp>
        <p:nvCxnSpPr>
          <p:cNvPr id="161" name="Google Shape;161;p34"/>
          <p:cNvCxnSpPr/>
          <p:nvPr/>
        </p:nvCxnSpPr>
        <p:spPr>
          <a:xfrm>
            <a:off x="6489100" y="3535150"/>
            <a:ext cx="1027200" cy="406200"/>
          </a:xfrm>
          <a:prstGeom prst="straightConnector1">
            <a:avLst/>
          </a:prstGeom>
          <a:noFill/>
          <a:ln w="9525" cap="flat" cmpd="sng">
            <a:solidFill>
              <a:schemeClr val="dk2"/>
            </a:solidFill>
            <a:prstDash val="solid"/>
            <a:round/>
            <a:headEnd type="none" w="med" len="med"/>
            <a:tailEnd type="triangle" w="med" len="med"/>
          </a:ln>
        </p:spPr>
      </p:cxnSp>
      <p:pic>
        <p:nvPicPr>
          <p:cNvPr id="162" name="Google Shape;162;p34"/>
          <p:cNvPicPr preferRelativeResize="0"/>
          <p:nvPr/>
        </p:nvPicPr>
        <p:blipFill>
          <a:blip r:embed="rId21">
            <a:alphaModFix/>
          </a:blip>
          <a:stretch>
            <a:fillRect/>
          </a:stretch>
        </p:blipFill>
        <p:spPr>
          <a:xfrm>
            <a:off x="4104499" y="1285350"/>
            <a:ext cx="977250" cy="731375"/>
          </a:xfrm>
          <a:prstGeom prst="rect">
            <a:avLst/>
          </a:prstGeom>
          <a:noFill/>
          <a:ln>
            <a:noFill/>
          </a:ln>
        </p:spPr>
      </p:pic>
      <p:pic>
        <p:nvPicPr>
          <p:cNvPr id="2" name="Recorded Sound">
            <a:hlinkClick r:id="" action="ppaction://media"/>
            <a:extLst>
              <a:ext uri="{FF2B5EF4-FFF2-40B4-BE49-F238E27FC236}">
                <a16:creationId xmlns:a16="http://schemas.microsoft.com/office/drawing/2014/main" id="{E4EC6935-F555-9229-6A63-EC0F1E3CCAA4}"/>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3531930" y="2453985"/>
            <a:ext cx="289215" cy="289215"/>
          </a:xfrm>
          <a:prstGeom prst="rect">
            <a:avLst/>
          </a:prstGeom>
        </p:spPr>
      </p:pic>
      <p:pic>
        <p:nvPicPr>
          <p:cNvPr id="3" name="Recorded Sound">
            <a:hlinkClick r:id="" action="ppaction://media"/>
            <a:extLst>
              <a:ext uri="{FF2B5EF4-FFF2-40B4-BE49-F238E27FC236}">
                <a16:creationId xmlns:a16="http://schemas.microsoft.com/office/drawing/2014/main" id="{6AC0F5C8-AE39-4256-A824-6681029093AA}"/>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302226" y="685059"/>
            <a:ext cx="304800" cy="304800"/>
          </a:xfrm>
          <a:prstGeom prst="rect">
            <a:avLst/>
          </a:prstGeom>
        </p:spPr>
      </p:pic>
      <p:pic>
        <p:nvPicPr>
          <p:cNvPr id="4" name="Recorded Sound">
            <a:hlinkClick r:id="" action="ppaction://media"/>
            <a:extLst>
              <a:ext uri="{FF2B5EF4-FFF2-40B4-BE49-F238E27FC236}">
                <a16:creationId xmlns:a16="http://schemas.microsoft.com/office/drawing/2014/main" id="{CB4DE90C-A226-A8C2-860B-5DB93250A458}"/>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6543125" y="644994"/>
            <a:ext cx="304800" cy="304800"/>
          </a:xfrm>
          <a:prstGeom prst="rect">
            <a:avLst/>
          </a:prstGeom>
        </p:spPr>
      </p:pic>
      <p:pic>
        <p:nvPicPr>
          <p:cNvPr id="5" name="Recorded Sound">
            <a:hlinkClick r:id="" action="ppaction://media"/>
            <a:extLst>
              <a:ext uri="{FF2B5EF4-FFF2-40B4-BE49-F238E27FC236}">
                <a16:creationId xmlns:a16="http://schemas.microsoft.com/office/drawing/2014/main" id="{47BB7563-7542-B3A8-2F58-20FCC1D4BD39}"/>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454626" y="2721017"/>
            <a:ext cx="304800" cy="304800"/>
          </a:xfrm>
          <a:prstGeom prst="rect">
            <a:avLst/>
          </a:prstGeom>
        </p:spPr>
      </p:pic>
      <p:pic>
        <p:nvPicPr>
          <p:cNvPr id="6" name="Recorded Sound">
            <a:hlinkClick r:id="" action="ppaction://media"/>
            <a:extLst>
              <a:ext uri="{FF2B5EF4-FFF2-40B4-BE49-F238E27FC236}">
                <a16:creationId xmlns:a16="http://schemas.microsoft.com/office/drawing/2014/main" id="{23A928D5-48A3-3962-69B2-30CBE1D0AD23}"/>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3658895" y="3406425"/>
            <a:ext cx="304800" cy="304800"/>
          </a:xfrm>
          <a:prstGeom prst="rect">
            <a:avLst/>
          </a:prstGeom>
        </p:spPr>
      </p:pic>
      <p:pic>
        <p:nvPicPr>
          <p:cNvPr id="7" name="Recorded Sound">
            <a:hlinkClick r:id="" action="ppaction://media"/>
            <a:extLst>
              <a:ext uri="{FF2B5EF4-FFF2-40B4-BE49-F238E27FC236}">
                <a16:creationId xmlns:a16="http://schemas.microsoft.com/office/drawing/2014/main" id="{977EE9FA-1EB3-A253-19D8-968851E3FF85}"/>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6745866" y="2744218"/>
            <a:ext cx="289215" cy="2892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par>
                                <p:cTn id="8" presetID="10" presetClass="entr" presetSubtype="0" fill="hold" nodeType="withEffect">
                                  <p:stCondLst>
                                    <p:cond delay="0"/>
                                  </p:stCondLst>
                                  <p:childTnLst>
                                    <p:set>
                                      <p:cBhvr>
                                        <p:cTn id="9" dur="1" fill="hold">
                                          <p:stCondLst>
                                            <p:cond delay="0"/>
                                          </p:stCondLst>
                                        </p:cTn>
                                        <p:tgtEl>
                                          <p:spTgt spid="149"/>
                                        </p:tgtEl>
                                        <p:attrNameLst>
                                          <p:attrName>style.visibility</p:attrName>
                                        </p:attrNameLst>
                                      </p:cBhvr>
                                      <p:to>
                                        <p:strVal val="visible"/>
                                      </p:to>
                                    </p:set>
                                    <p:animEffect transition="in" filter="fade">
                                      <p:cBhvr>
                                        <p:cTn id="10" dur="500"/>
                                        <p:tgtEl>
                                          <p:spTgt spid="14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0"/>
                                        </p:tgtEl>
                                        <p:attrNameLst>
                                          <p:attrName>style.visibility</p:attrName>
                                        </p:attrNameLst>
                                      </p:cBhvr>
                                      <p:to>
                                        <p:strVal val="visible"/>
                                      </p:to>
                                    </p:set>
                                    <p:animEffect transition="in" filter="fade">
                                      <p:cBhvr>
                                        <p:cTn id="15" dur="500"/>
                                        <p:tgtEl>
                                          <p:spTgt spid="1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4"/>
                                        </p:tgtEl>
                                        <p:attrNameLst>
                                          <p:attrName>style.visibility</p:attrName>
                                        </p:attrNameLst>
                                      </p:cBhvr>
                                      <p:to>
                                        <p:strVal val="visible"/>
                                      </p:to>
                                    </p:set>
                                    <p:animEffect transition="in" filter="fade">
                                      <p:cBhvr>
                                        <p:cTn id="20" dur="500"/>
                                        <p:tgtEl>
                                          <p:spTgt spid="15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3"/>
                                        </p:tgtEl>
                                        <p:attrNameLst>
                                          <p:attrName>style.visibility</p:attrName>
                                        </p:attrNameLst>
                                      </p:cBhvr>
                                      <p:to>
                                        <p:strVal val="visible"/>
                                      </p:to>
                                    </p:set>
                                    <p:animEffect transition="in" filter="fade">
                                      <p:cBhvr>
                                        <p:cTn id="30" dur="500"/>
                                        <p:tgtEl>
                                          <p:spTgt spid="15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2"/>
                                        </p:tgtEl>
                                        <p:attrNameLst>
                                          <p:attrName>style.visibility</p:attrName>
                                        </p:attrNameLst>
                                      </p:cBhvr>
                                      <p:to>
                                        <p:strVal val="visible"/>
                                      </p:to>
                                    </p:set>
                                    <p:animEffect transition="in" filter="fade">
                                      <p:cBhvr>
                                        <p:cTn id="35"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2"/>
                    </p:tgtEl>
                  </p:cond>
                </p:stCondLst>
                <p:endSync evt="end" delay="0">
                  <p:rtn val="all"/>
                </p:endSync>
                <p:childTnLst>
                  <p:par>
                    <p:cTn id="37" fill="hold">
                      <p:stCondLst>
                        <p:cond delay="0"/>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5751" fill="hold"/>
                                        <p:tgtEl>
                                          <p:spTgt spid="2"/>
                                        </p:tgtEl>
                                      </p:cBhvr>
                                    </p:cmd>
                                  </p:childTnLst>
                                </p:cTn>
                              </p:par>
                            </p:childTnLst>
                          </p:cTn>
                        </p:par>
                      </p:childTnLst>
                    </p:cTn>
                  </p:par>
                </p:childTnLst>
              </p:cTn>
              <p:nextCondLst>
                <p:cond evt="onClick" delay="0">
                  <p:tgtEl>
                    <p:spTgt spid="2"/>
                  </p:tgtEl>
                </p:cond>
              </p:nextCondLst>
            </p:seq>
            <p:audio>
              <p:cMediaNode vol="80000">
                <p:cTn id="41" fill="hold" display="0">
                  <p:stCondLst>
                    <p:cond delay="indefinite"/>
                  </p:stCondLst>
                  <p:endCondLst>
                    <p:cond evt="onStopAudio" delay="0">
                      <p:tgtEl>
                        <p:sldTgt/>
                      </p:tgtEl>
                    </p:cond>
                  </p:endCondLst>
                </p:cTn>
                <p:tgtEl>
                  <p:spTgt spid="2"/>
                </p:tgtEl>
              </p:cMediaNode>
            </p:audio>
            <p:seq concurrent="1" nextAc="seek">
              <p:cTn id="42" restart="whenNotActive" fill="hold" evtFilter="cancelBubble" nodeType="interactiveSeq">
                <p:stCondLst>
                  <p:cond evt="onClick" delay="0">
                    <p:tgtEl>
                      <p:spTgt spid="7"/>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6799" fill="hold"/>
                                        <p:tgtEl>
                                          <p:spTgt spid="7"/>
                                        </p:tgtEl>
                                      </p:cBhvr>
                                    </p:cmd>
                                  </p:childTnLst>
                                </p:cTn>
                              </p:par>
                            </p:childTnLst>
                          </p:cTn>
                        </p:par>
                      </p:childTnLst>
                    </p:cTn>
                  </p:par>
                </p:childTnLst>
              </p:cTn>
              <p:nextCondLst>
                <p:cond evt="onClick" delay="0">
                  <p:tgtEl>
                    <p:spTgt spid="7"/>
                  </p:tgtEl>
                </p:cond>
              </p:nextCondLst>
            </p:seq>
            <p:audio>
              <p:cMediaNode vol="80000">
                <p:cTn id="47" fill="hold" display="0">
                  <p:stCondLst>
                    <p:cond delay="indefinite"/>
                  </p:stCondLst>
                  <p:endCondLst>
                    <p:cond evt="onStopAudio" delay="0">
                      <p:tgtEl>
                        <p:sldTgt/>
                      </p:tgtEl>
                    </p:cond>
                  </p:endCondLst>
                </p:cTn>
                <p:tgtEl>
                  <p:spTgt spid="7"/>
                </p:tgtEl>
              </p:cMediaNode>
            </p:audio>
            <p:seq concurrent="1" nextAc="seek">
              <p:cTn id="48" restart="whenNotActive" fill="hold" evtFilter="cancelBubble" nodeType="interactiveSeq">
                <p:stCondLst>
                  <p:cond evt="onClick" delay="0">
                    <p:tgtEl>
                      <p:spTgt spid="4"/>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5616" fill="hold"/>
                                        <p:tgtEl>
                                          <p:spTgt spid="4"/>
                                        </p:tgtEl>
                                      </p:cBhvr>
                                    </p:cmd>
                                  </p:childTnLst>
                                </p:cTn>
                              </p:par>
                            </p:childTnLst>
                          </p:cTn>
                        </p:par>
                      </p:childTnLst>
                    </p:cTn>
                  </p:par>
                </p:childTnLst>
              </p:cTn>
              <p:nextCondLst>
                <p:cond evt="onClick" delay="0">
                  <p:tgtEl>
                    <p:spTgt spid="4"/>
                  </p:tgtEl>
                </p:cond>
              </p:nextCondLst>
            </p:seq>
            <p:audio>
              <p:cMediaNode vol="80000">
                <p:cTn id="53" fill="hold" display="0">
                  <p:stCondLst>
                    <p:cond delay="indefinite"/>
                  </p:stCondLst>
                  <p:endCondLst>
                    <p:cond evt="onStopAudio" delay="0">
                      <p:tgtEl>
                        <p:sldTgt/>
                      </p:tgtEl>
                    </p:cond>
                  </p:endCondLst>
                </p:cTn>
                <p:tgtEl>
                  <p:spTgt spid="4"/>
                </p:tgtEl>
              </p:cMediaNode>
            </p:audio>
            <p:seq concurrent="1" nextAc="seek">
              <p:cTn id="54" restart="whenNotActive" fill="hold" evtFilter="cancelBubble" nodeType="interactiveSeq">
                <p:stCondLst>
                  <p:cond evt="onClick" delay="0">
                    <p:tgtEl>
                      <p:spTgt spid="6"/>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6034" fill="hold"/>
                                        <p:tgtEl>
                                          <p:spTgt spid="6"/>
                                        </p:tgtEl>
                                      </p:cBhvr>
                                    </p:cmd>
                                  </p:childTnLst>
                                </p:cTn>
                              </p:par>
                            </p:childTnLst>
                          </p:cTn>
                        </p:par>
                      </p:childTnLst>
                    </p:cTn>
                  </p:par>
                </p:childTnLst>
              </p:cTn>
              <p:nextCondLst>
                <p:cond evt="onClick" delay="0">
                  <p:tgtEl>
                    <p:spTgt spid="6"/>
                  </p:tgtEl>
                </p:cond>
              </p:nextCondLst>
            </p:seq>
            <p:audio>
              <p:cMediaNode vol="80000">
                <p:cTn id="59" fill="hold" display="0">
                  <p:stCondLst>
                    <p:cond delay="indefinite"/>
                  </p:stCondLst>
                  <p:endCondLst>
                    <p:cond evt="onStopAudio" delay="0">
                      <p:tgtEl>
                        <p:sldTgt/>
                      </p:tgtEl>
                    </p:cond>
                  </p:endCondLst>
                </p:cTn>
                <p:tgtEl>
                  <p:spTgt spid="6"/>
                </p:tgtEl>
              </p:cMediaNode>
            </p:audio>
            <p:seq concurrent="1" nextAc="seek">
              <p:cTn id="60" restart="whenNotActive" fill="hold" evtFilter="cancelBubble" nodeType="interactiveSeq">
                <p:stCondLst>
                  <p:cond evt="onClick" delay="0">
                    <p:tgtEl>
                      <p:spTgt spid="5"/>
                    </p:tgtEl>
                  </p:cond>
                </p:stCondLst>
                <p:endSync evt="end" delay="0">
                  <p:rtn val="all"/>
                </p:endSync>
                <p:childTnLst>
                  <p:par>
                    <p:cTn id="61" fill="hold">
                      <p:stCondLst>
                        <p:cond delay="0"/>
                      </p:stCondLst>
                      <p:childTnLst>
                        <p:par>
                          <p:cTn id="62" fill="hold">
                            <p:stCondLst>
                              <p:cond delay="0"/>
                            </p:stCondLst>
                            <p:childTnLst>
                              <p:par>
                                <p:cTn id="63" presetID="1" presetClass="mediacall" presetSubtype="0" fill="hold" nodeType="clickEffect">
                                  <p:stCondLst>
                                    <p:cond delay="0"/>
                                  </p:stCondLst>
                                  <p:childTnLst>
                                    <p:cmd type="call" cmd="playFrom(0.0)">
                                      <p:cBhvr>
                                        <p:cTn id="64" dur="5848" fill="hold"/>
                                        <p:tgtEl>
                                          <p:spTgt spid="5"/>
                                        </p:tgtEl>
                                      </p:cBhvr>
                                    </p:cmd>
                                  </p:childTnLst>
                                </p:cTn>
                              </p:par>
                            </p:childTnLst>
                          </p:cTn>
                        </p:par>
                      </p:childTnLst>
                    </p:cTn>
                  </p:par>
                </p:childTnLst>
              </p:cTn>
              <p:nextCondLst>
                <p:cond evt="onClick" delay="0">
                  <p:tgtEl>
                    <p:spTgt spid="5"/>
                  </p:tgtEl>
                </p:cond>
              </p:nextCondLst>
            </p:seq>
            <p:audio>
              <p:cMediaNode vol="80000">
                <p:cTn id="65" fill="hold" display="0">
                  <p:stCondLst>
                    <p:cond delay="indefinite"/>
                  </p:stCondLst>
                  <p:endCondLst>
                    <p:cond evt="onStopAudio" delay="0">
                      <p:tgtEl>
                        <p:sldTgt/>
                      </p:tgtEl>
                    </p:cond>
                  </p:endCondLst>
                </p:cTn>
                <p:tgtEl>
                  <p:spTgt spid="5"/>
                </p:tgtEl>
              </p:cMediaNode>
            </p:audio>
            <p:seq concurrent="1" nextAc="seek">
              <p:cTn id="66" restart="whenNotActive" fill="hold" evtFilter="cancelBubble" nodeType="interactiveSeq">
                <p:stCondLst>
                  <p:cond evt="onClick" delay="0">
                    <p:tgtEl>
                      <p:spTgt spid="3"/>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5801" fill="hold"/>
                                        <p:tgtEl>
                                          <p:spTgt spid="3"/>
                                        </p:tgtEl>
                                      </p:cBhvr>
                                    </p:cmd>
                                  </p:childTnLst>
                                </p:cTn>
                              </p:par>
                            </p:childTnLst>
                          </p:cTn>
                        </p:par>
                      </p:childTnLst>
                    </p:cTn>
                  </p:par>
                </p:childTnLst>
              </p:cTn>
              <p:nextCondLst>
                <p:cond evt="onClick" delay="0">
                  <p:tgtEl>
                    <p:spTgt spid="3"/>
                  </p:tgtEl>
                </p:cond>
              </p:nextCondLst>
            </p:seq>
            <p:audio>
              <p:cMediaNode vol="80000">
                <p:cTn id="71"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35"/>
          <p:cNvPicPr preferRelativeResize="0"/>
          <p:nvPr/>
        </p:nvPicPr>
        <p:blipFill>
          <a:blip r:embed="rId5">
            <a:alphaModFix/>
          </a:blip>
          <a:stretch>
            <a:fillRect/>
          </a:stretch>
        </p:blipFill>
        <p:spPr>
          <a:xfrm>
            <a:off x="0" y="-47200"/>
            <a:ext cx="9143999" cy="833700"/>
          </a:xfrm>
          <a:prstGeom prst="rect">
            <a:avLst/>
          </a:prstGeom>
          <a:noFill/>
          <a:ln>
            <a:noFill/>
          </a:ln>
        </p:spPr>
      </p:pic>
      <p:sp>
        <p:nvSpPr>
          <p:cNvPr id="168" name="Google Shape;168;p35"/>
          <p:cNvSpPr txBox="1"/>
          <p:nvPr/>
        </p:nvSpPr>
        <p:spPr>
          <a:xfrm>
            <a:off x="907325" y="1005575"/>
            <a:ext cx="7185600" cy="664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700">
                <a:solidFill>
                  <a:schemeClr val="dk1"/>
                </a:solidFill>
                <a:latin typeface="Verdana"/>
                <a:ea typeface="Verdana"/>
                <a:cs typeface="Verdana"/>
                <a:sym typeface="Verdana"/>
              </a:rPr>
              <a:t>Was gibt es in dem Klassenzimmer?</a:t>
            </a:r>
            <a:endParaRPr sz="2700">
              <a:solidFill>
                <a:schemeClr val="dk1"/>
              </a:solidFill>
              <a:latin typeface="Verdana"/>
              <a:ea typeface="Verdana"/>
              <a:cs typeface="Verdana"/>
              <a:sym typeface="Verdana"/>
            </a:endParaRPr>
          </a:p>
        </p:txBody>
      </p:sp>
      <p:pic>
        <p:nvPicPr>
          <p:cNvPr id="169" name="Google Shape;169;p35" descr="Myriam teaching at Davies Lane Primary School | Myriam showi… | Flickr"/>
          <p:cNvPicPr preferRelativeResize="0"/>
          <p:nvPr/>
        </p:nvPicPr>
        <p:blipFill>
          <a:blip r:embed="rId6">
            <a:alphaModFix/>
          </a:blip>
          <a:stretch>
            <a:fillRect/>
          </a:stretch>
        </p:blipFill>
        <p:spPr>
          <a:xfrm>
            <a:off x="2387025" y="1670075"/>
            <a:ext cx="4226210" cy="3168625"/>
          </a:xfrm>
          <a:prstGeom prst="rect">
            <a:avLst/>
          </a:prstGeom>
          <a:noFill/>
          <a:ln>
            <a:noFill/>
          </a:ln>
        </p:spPr>
      </p:pic>
      <p:pic>
        <p:nvPicPr>
          <p:cNvPr id="2" name="Recorded Sound">
            <a:hlinkClick r:id="" action="ppaction://media"/>
            <a:extLst>
              <a:ext uri="{FF2B5EF4-FFF2-40B4-BE49-F238E27FC236}">
                <a16:creationId xmlns:a16="http://schemas.microsoft.com/office/drawing/2014/main" id="{45D555CD-FC56-C97E-7B14-85006FA2285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6746" y="10330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966"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36"/>
          <p:cNvPicPr preferRelativeResize="0"/>
          <p:nvPr/>
        </p:nvPicPr>
        <p:blipFill>
          <a:blip r:embed="rId13">
            <a:alphaModFix/>
          </a:blip>
          <a:stretch>
            <a:fillRect/>
          </a:stretch>
        </p:blipFill>
        <p:spPr>
          <a:xfrm>
            <a:off x="0" y="-47200"/>
            <a:ext cx="9143999" cy="833700"/>
          </a:xfrm>
          <a:prstGeom prst="rect">
            <a:avLst/>
          </a:prstGeom>
          <a:noFill/>
          <a:ln>
            <a:noFill/>
          </a:ln>
        </p:spPr>
      </p:pic>
      <p:sp>
        <p:nvSpPr>
          <p:cNvPr id="175" name="Google Shape;175;p36"/>
          <p:cNvSpPr txBox="1"/>
          <p:nvPr/>
        </p:nvSpPr>
        <p:spPr>
          <a:xfrm>
            <a:off x="261525" y="889225"/>
            <a:ext cx="9002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rgbClr val="002248"/>
                </a:solidFill>
                <a:latin typeface="Verdana"/>
                <a:ea typeface="Verdana"/>
                <a:cs typeface="Verdana"/>
                <a:sym typeface="Verdana"/>
              </a:rPr>
              <a:t>Was gibt es in dem Klassenzimmer?		Es gibt…….</a:t>
            </a:r>
            <a:endParaRPr>
              <a:latin typeface="Verdana"/>
              <a:ea typeface="Verdana"/>
              <a:cs typeface="Verdana"/>
              <a:sym typeface="Verdana"/>
            </a:endParaRPr>
          </a:p>
        </p:txBody>
      </p:sp>
      <p:sp>
        <p:nvSpPr>
          <p:cNvPr id="176" name="Google Shape;176;p36"/>
          <p:cNvSpPr txBox="1"/>
          <p:nvPr/>
        </p:nvSpPr>
        <p:spPr>
          <a:xfrm>
            <a:off x="656875" y="1621300"/>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77" name="Google Shape;177;p36"/>
          <p:cNvSpPr txBox="1"/>
          <p:nvPr/>
        </p:nvSpPr>
        <p:spPr>
          <a:xfrm>
            <a:off x="3390650" y="1621300"/>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78" name="Google Shape;178;p36"/>
          <p:cNvSpPr txBox="1"/>
          <p:nvPr/>
        </p:nvSpPr>
        <p:spPr>
          <a:xfrm>
            <a:off x="6287373" y="1621300"/>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79" name="Google Shape;179;p36"/>
          <p:cNvSpPr txBox="1"/>
          <p:nvPr/>
        </p:nvSpPr>
        <p:spPr>
          <a:xfrm>
            <a:off x="621025" y="3457975"/>
            <a:ext cx="20217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einen Stuhl</a:t>
            </a:r>
            <a:endParaRPr sz="2200">
              <a:solidFill>
                <a:srgbClr val="002248"/>
              </a:solidFill>
              <a:latin typeface="Verdana"/>
              <a:ea typeface="Verdana"/>
              <a:cs typeface="Verdana"/>
              <a:sym typeface="Verdana"/>
            </a:endParaRPr>
          </a:p>
        </p:txBody>
      </p:sp>
      <p:sp>
        <p:nvSpPr>
          <p:cNvPr id="180" name="Google Shape;180;p36"/>
          <p:cNvSpPr txBox="1"/>
          <p:nvPr/>
        </p:nvSpPr>
        <p:spPr>
          <a:xfrm>
            <a:off x="3354800" y="3457975"/>
            <a:ext cx="20217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einen Tisch</a:t>
            </a:r>
            <a:endParaRPr sz="2200">
              <a:solidFill>
                <a:srgbClr val="002248"/>
              </a:solidFill>
              <a:latin typeface="Verdana"/>
              <a:ea typeface="Verdana"/>
              <a:cs typeface="Verdana"/>
              <a:sym typeface="Verdana"/>
            </a:endParaRPr>
          </a:p>
        </p:txBody>
      </p:sp>
      <p:sp>
        <p:nvSpPr>
          <p:cNvPr id="181" name="Google Shape;181;p36"/>
          <p:cNvSpPr txBox="1"/>
          <p:nvPr/>
        </p:nvSpPr>
        <p:spPr>
          <a:xfrm>
            <a:off x="6287375" y="3457975"/>
            <a:ext cx="2021700" cy="452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 Fenster</a:t>
            </a:r>
            <a:endParaRPr sz="2200">
              <a:solidFill>
                <a:srgbClr val="002248"/>
              </a:solidFill>
              <a:latin typeface="Verdana"/>
              <a:ea typeface="Verdana"/>
              <a:cs typeface="Verdana"/>
              <a:sym typeface="Verdana"/>
            </a:endParaRPr>
          </a:p>
        </p:txBody>
      </p:sp>
      <p:pic>
        <p:nvPicPr>
          <p:cNvPr id="182" name="Google Shape;182;p36" descr="23537539 (Provided by Getty Images)"/>
          <p:cNvPicPr preferRelativeResize="0"/>
          <p:nvPr/>
        </p:nvPicPr>
        <p:blipFill>
          <a:blip r:embed="rId14">
            <a:alphaModFix/>
          </a:blip>
          <a:stretch>
            <a:fillRect/>
          </a:stretch>
        </p:blipFill>
        <p:spPr>
          <a:xfrm>
            <a:off x="1000475" y="1681725"/>
            <a:ext cx="1262800" cy="1506949"/>
          </a:xfrm>
          <a:prstGeom prst="rect">
            <a:avLst/>
          </a:prstGeom>
          <a:noFill/>
          <a:ln>
            <a:noFill/>
          </a:ln>
        </p:spPr>
      </p:pic>
      <p:pic>
        <p:nvPicPr>
          <p:cNvPr id="183" name="Google Shape;183;p36" descr="23652066 (Provided by Getty Images)"/>
          <p:cNvPicPr preferRelativeResize="0"/>
          <p:nvPr/>
        </p:nvPicPr>
        <p:blipFill rotWithShape="1">
          <a:blip r:embed="rId15">
            <a:alphaModFix/>
          </a:blip>
          <a:srcRect b="12103"/>
          <a:stretch/>
        </p:blipFill>
        <p:spPr>
          <a:xfrm>
            <a:off x="3734250" y="1744288"/>
            <a:ext cx="1262801" cy="1381827"/>
          </a:xfrm>
          <a:prstGeom prst="rect">
            <a:avLst/>
          </a:prstGeom>
          <a:noFill/>
          <a:ln>
            <a:noFill/>
          </a:ln>
        </p:spPr>
      </p:pic>
      <p:cxnSp>
        <p:nvCxnSpPr>
          <p:cNvPr id="184" name="Google Shape;184;p36"/>
          <p:cNvCxnSpPr/>
          <p:nvPr/>
        </p:nvCxnSpPr>
        <p:spPr>
          <a:xfrm flipH="1">
            <a:off x="4648650" y="1890625"/>
            <a:ext cx="543600" cy="501000"/>
          </a:xfrm>
          <a:prstGeom prst="straightConnector1">
            <a:avLst/>
          </a:prstGeom>
          <a:noFill/>
          <a:ln w="38100" cap="flat" cmpd="sng">
            <a:solidFill>
              <a:schemeClr val="dk2"/>
            </a:solidFill>
            <a:prstDash val="solid"/>
            <a:round/>
            <a:headEnd type="none" w="med" len="med"/>
            <a:tailEnd type="triangle" w="med" len="med"/>
          </a:ln>
        </p:spPr>
      </p:cxnSp>
      <p:pic>
        <p:nvPicPr>
          <p:cNvPr id="185" name="Google Shape;185;p36" descr="Teenage girl looking out window (Provided by Getty Images)"/>
          <p:cNvPicPr preferRelativeResize="0"/>
          <p:nvPr/>
        </p:nvPicPr>
        <p:blipFill rotWithShape="1">
          <a:blip r:embed="rId16">
            <a:alphaModFix/>
          </a:blip>
          <a:srcRect r="19517" b="21179"/>
          <a:stretch/>
        </p:blipFill>
        <p:spPr>
          <a:xfrm>
            <a:off x="6743925" y="1681725"/>
            <a:ext cx="1108601" cy="1506949"/>
          </a:xfrm>
          <a:prstGeom prst="rect">
            <a:avLst/>
          </a:prstGeom>
          <a:noFill/>
          <a:ln>
            <a:noFill/>
          </a:ln>
        </p:spPr>
      </p:pic>
      <p:pic>
        <p:nvPicPr>
          <p:cNvPr id="2" name="Recorded Sound">
            <a:hlinkClick r:id="" action="ppaction://media"/>
            <a:extLst>
              <a:ext uri="{FF2B5EF4-FFF2-40B4-BE49-F238E27FC236}">
                <a16:creationId xmlns:a16="http://schemas.microsoft.com/office/drawing/2014/main" id="{753C0BFE-64E2-A9C1-FD01-C52B080F12FD}"/>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4921" y="948223"/>
            <a:ext cx="202602" cy="202602"/>
          </a:xfrm>
          <a:prstGeom prst="rect">
            <a:avLst/>
          </a:prstGeom>
        </p:spPr>
      </p:pic>
      <p:pic>
        <p:nvPicPr>
          <p:cNvPr id="3" name="Recorded Sound">
            <a:hlinkClick r:id="" action="ppaction://media"/>
            <a:extLst>
              <a:ext uri="{FF2B5EF4-FFF2-40B4-BE49-F238E27FC236}">
                <a16:creationId xmlns:a16="http://schemas.microsoft.com/office/drawing/2014/main" id="{C2E4D765-E9C1-15B5-7D91-154687D112CD}"/>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6421582" y="952099"/>
            <a:ext cx="228151" cy="228151"/>
          </a:xfrm>
          <a:prstGeom prst="rect">
            <a:avLst/>
          </a:prstGeom>
        </p:spPr>
      </p:pic>
      <p:pic>
        <p:nvPicPr>
          <p:cNvPr id="4" name="Recorded Sound">
            <a:hlinkClick r:id="" action="ppaction://media"/>
            <a:extLst>
              <a:ext uri="{FF2B5EF4-FFF2-40B4-BE49-F238E27FC236}">
                <a16:creationId xmlns:a16="http://schemas.microsoft.com/office/drawing/2014/main" id="{0DF20BB5-95AB-875B-638D-FF7EB46AB348}"/>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380302" y="3610714"/>
            <a:ext cx="240723" cy="240723"/>
          </a:xfrm>
          <a:prstGeom prst="rect">
            <a:avLst/>
          </a:prstGeom>
        </p:spPr>
      </p:pic>
      <p:pic>
        <p:nvPicPr>
          <p:cNvPr id="5" name="Recorded Sound">
            <a:hlinkClick r:id="" action="ppaction://media"/>
            <a:extLst>
              <a:ext uri="{FF2B5EF4-FFF2-40B4-BE49-F238E27FC236}">
                <a16:creationId xmlns:a16="http://schemas.microsoft.com/office/drawing/2014/main" id="{BBD894E9-4314-CD67-55FA-58077640FF78}"/>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3085850" y="3546637"/>
            <a:ext cx="304800" cy="304800"/>
          </a:xfrm>
          <a:prstGeom prst="rect">
            <a:avLst/>
          </a:prstGeom>
        </p:spPr>
      </p:pic>
      <p:pic>
        <p:nvPicPr>
          <p:cNvPr id="6" name="Recorded Sound">
            <a:hlinkClick r:id="" action="ppaction://media"/>
            <a:extLst>
              <a:ext uri="{FF2B5EF4-FFF2-40B4-BE49-F238E27FC236}">
                <a16:creationId xmlns:a16="http://schemas.microsoft.com/office/drawing/2014/main" id="{AD09F5E7-D456-775F-7740-315E2423608F}"/>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5982573" y="35319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4966" fill="hold"/>
                                        <p:tgtEl>
                                          <p:spTgt spid="2"/>
                                        </p:tgtEl>
                                      </p:cBhvr>
                                    </p:cmd>
                                  </p:childTnLst>
                                </p:cTn>
                              </p:par>
                            </p:childTnLst>
                          </p:cTn>
                        </p:par>
                      </p:childTnLst>
                    </p:cTn>
                  </p:par>
                </p:childTnLst>
              </p:cTn>
              <p:nextCondLst>
                <p:cond evt="onClick" delay="0">
                  <p:tgtEl>
                    <p:spTgt spid="2"/>
                  </p:tgtEl>
                </p:cond>
              </p:nextCondLst>
            </p:seq>
            <p:audio>
              <p:cMediaNode vol="80000">
                <p:cTn id="40" fill="hold" display="0">
                  <p:stCondLst>
                    <p:cond delay="indefinite"/>
                  </p:stCondLst>
                  <p:endCondLst>
                    <p:cond evt="onStopAudio" delay="0">
                      <p:tgtEl>
                        <p:sldTgt/>
                      </p:tgtEl>
                    </p:cond>
                  </p:endCondLst>
                </p:cTn>
                <p:tgtEl>
                  <p:spTgt spid="2"/>
                </p:tgtEl>
              </p:cMediaNode>
            </p:audio>
            <p:seq concurrent="1" nextAc="seek">
              <p:cTn id="41" restart="whenNotActive" fill="hold" evtFilter="cancelBubble" nodeType="interactiveSeq">
                <p:stCondLst>
                  <p:cond evt="onClick" delay="0">
                    <p:tgtEl>
                      <p:spTgt spid="6"/>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7544" fill="hold"/>
                                        <p:tgtEl>
                                          <p:spTgt spid="6"/>
                                        </p:tgtEl>
                                      </p:cBhvr>
                                    </p:cmd>
                                  </p:childTnLst>
                                </p:cTn>
                              </p:par>
                            </p:childTnLst>
                          </p:cTn>
                        </p:par>
                      </p:childTnLst>
                    </p:cTn>
                  </p:par>
                </p:childTnLst>
              </p:cTn>
              <p:nextCondLst>
                <p:cond evt="onClick" delay="0">
                  <p:tgtEl>
                    <p:spTgt spid="6"/>
                  </p:tgtEl>
                </p:cond>
              </p:nextCondLst>
            </p:seq>
            <p:audio>
              <p:cMediaNode vol="80000">
                <p:cTn id="46" fill="hold" display="0">
                  <p:stCondLst>
                    <p:cond delay="indefinite"/>
                  </p:stCondLst>
                  <p:endCondLst>
                    <p:cond evt="onStopAudio" delay="0">
                      <p:tgtEl>
                        <p:sldTgt/>
                      </p:tgtEl>
                    </p:cond>
                  </p:endCondLst>
                </p:cTn>
                <p:tgtEl>
                  <p:spTgt spid="6"/>
                </p:tgtEl>
              </p:cMediaNode>
            </p:audio>
            <p:seq concurrent="1" nextAc="seek">
              <p:cTn id="47" restart="whenNotActive" fill="hold" evtFilter="cancelBubble" nodeType="interactiveSeq">
                <p:stCondLst>
                  <p:cond evt="onClick" delay="0">
                    <p:tgtEl>
                      <p:spTgt spid="5"/>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7707" fill="hold"/>
                                        <p:tgtEl>
                                          <p:spTgt spid="5"/>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5"/>
                </p:tgtEl>
              </p:cMediaNode>
            </p:audio>
            <p:seq concurrent="1" nextAc="seek">
              <p:cTn id="53" restart="whenNotActive" fill="hold" evtFilter="cancelBubble" nodeType="interactiveSeq">
                <p:stCondLst>
                  <p:cond evt="onClick" delay="0">
                    <p:tgtEl>
                      <p:spTgt spid="4"/>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8311" fill="hold"/>
                                        <p:tgtEl>
                                          <p:spTgt spid="4"/>
                                        </p:tgtEl>
                                      </p:cBhvr>
                                    </p:cmd>
                                  </p:childTnLst>
                                </p:cTn>
                              </p:par>
                            </p:childTnLst>
                          </p:cTn>
                        </p:par>
                      </p:childTnLst>
                    </p:cTn>
                  </p:par>
                </p:childTnLst>
              </p:cTn>
              <p:nextCondLst>
                <p:cond evt="onClick" delay="0">
                  <p:tgtEl>
                    <p:spTgt spid="4"/>
                  </p:tgtEl>
                </p:cond>
              </p:nextCondLst>
            </p:seq>
            <p:audio>
              <p:cMediaNode vol="80000">
                <p:cTn id="58" fill="hold" display="0">
                  <p:stCondLst>
                    <p:cond delay="indefinite"/>
                  </p:stCondLst>
                  <p:endCondLst>
                    <p:cond evt="onStopAudio" delay="0">
                      <p:tgtEl>
                        <p:sldTgt/>
                      </p:tgtEl>
                    </p:cond>
                  </p:endCondLst>
                </p:cTn>
                <p:tgtEl>
                  <p:spTgt spid="4"/>
                </p:tgtEl>
              </p:cMediaNode>
            </p:audio>
            <p:seq concurrent="1" nextAc="seek">
              <p:cTn id="59" restart="whenNotActive" fill="hold" evtFilter="cancelBubble" nodeType="interactiveSeq">
                <p:stCondLst>
                  <p:cond evt="onClick" delay="0">
                    <p:tgtEl>
                      <p:spTgt spid="3"/>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7265" fill="hold"/>
                                        <p:tgtEl>
                                          <p:spTgt spid="3"/>
                                        </p:tgtEl>
                                      </p:cBhvr>
                                    </p:cmd>
                                  </p:childTnLst>
                                </p:cTn>
                              </p:par>
                            </p:childTnLst>
                          </p:cTn>
                        </p:par>
                      </p:childTnLst>
                    </p:cTn>
                  </p:par>
                </p:childTnLst>
              </p:cTn>
              <p:nextCondLst>
                <p:cond evt="onClick" delay="0">
                  <p:tgtEl>
                    <p:spTgt spid="3"/>
                  </p:tgtEl>
                </p:cond>
              </p:nextCondLst>
            </p:seq>
            <p:audio>
              <p:cMediaNode vol="80000">
                <p:cTn id="64"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37"/>
          <p:cNvPicPr preferRelativeResize="0"/>
          <p:nvPr/>
        </p:nvPicPr>
        <p:blipFill>
          <a:blip r:embed="rId11">
            <a:alphaModFix/>
          </a:blip>
          <a:stretch>
            <a:fillRect/>
          </a:stretch>
        </p:blipFill>
        <p:spPr>
          <a:xfrm>
            <a:off x="0" y="-47200"/>
            <a:ext cx="9143999" cy="833700"/>
          </a:xfrm>
          <a:prstGeom prst="rect">
            <a:avLst/>
          </a:prstGeom>
          <a:noFill/>
          <a:ln>
            <a:noFill/>
          </a:ln>
        </p:spPr>
      </p:pic>
      <p:sp>
        <p:nvSpPr>
          <p:cNvPr id="191" name="Google Shape;191;p37"/>
          <p:cNvSpPr txBox="1"/>
          <p:nvPr/>
        </p:nvSpPr>
        <p:spPr>
          <a:xfrm>
            <a:off x="261525" y="889225"/>
            <a:ext cx="9002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a:solidFill>
                  <a:srgbClr val="002248"/>
                </a:solidFill>
                <a:latin typeface="Verdana"/>
                <a:ea typeface="Verdana"/>
                <a:cs typeface="Verdana"/>
                <a:sym typeface="Verdana"/>
              </a:rPr>
              <a:t>Was gibt es in dem Klassenzimmer?		Es gibt…….</a:t>
            </a:r>
            <a:endParaRPr>
              <a:latin typeface="Verdana"/>
              <a:ea typeface="Verdana"/>
              <a:cs typeface="Verdana"/>
              <a:sym typeface="Verdana"/>
            </a:endParaRPr>
          </a:p>
        </p:txBody>
      </p:sp>
      <p:sp>
        <p:nvSpPr>
          <p:cNvPr id="192" name="Google Shape;192;p37"/>
          <p:cNvSpPr txBox="1"/>
          <p:nvPr/>
        </p:nvSpPr>
        <p:spPr>
          <a:xfrm>
            <a:off x="1187150" y="1621300"/>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93" name="Google Shape;193;p37"/>
          <p:cNvSpPr txBox="1"/>
          <p:nvPr/>
        </p:nvSpPr>
        <p:spPr>
          <a:xfrm>
            <a:off x="5315223" y="1681725"/>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94" name="Google Shape;194;p37"/>
          <p:cNvSpPr txBox="1"/>
          <p:nvPr/>
        </p:nvSpPr>
        <p:spPr>
          <a:xfrm>
            <a:off x="894375" y="3457975"/>
            <a:ext cx="25275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einen Computer</a:t>
            </a:r>
            <a:endParaRPr sz="2200">
              <a:solidFill>
                <a:srgbClr val="002248"/>
              </a:solidFill>
              <a:latin typeface="Verdana"/>
              <a:ea typeface="Verdana"/>
              <a:cs typeface="Verdana"/>
              <a:sym typeface="Verdana"/>
            </a:endParaRPr>
          </a:p>
        </p:txBody>
      </p:sp>
      <p:sp>
        <p:nvSpPr>
          <p:cNvPr id="195" name="Google Shape;195;p37"/>
          <p:cNvSpPr txBox="1"/>
          <p:nvPr/>
        </p:nvSpPr>
        <p:spPr>
          <a:xfrm>
            <a:off x="5083400" y="3457975"/>
            <a:ext cx="2642400" cy="452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 Smartboard</a:t>
            </a:r>
            <a:endParaRPr sz="2200">
              <a:solidFill>
                <a:srgbClr val="002248"/>
              </a:solidFill>
              <a:latin typeface="Verdana"/>
              <a:ea typeface="Verdana"/>
              <a:cs typeface="Verdana"/>
              <a:sym typeface="Verdana"/>
            </a:endParaRPr>
          </a:p>
        </p:txBody>
      </p:sp>
      <p:pic>
        <p:nvPicPr>
          <p:cNvPr id="196" name="Google Shape;196;p37" descr="Students (5-7) using laptops at school (Provided by Getty Images)"/>
          <p:cNvPicPr preferRelativeResize="0"/>
          <p:nvPr/>
        </p:nvPicPr>
        <p:blipFill>
          <a:blip r:embed="rId12">
            <a:alphaModFix/>
          </a:blip>
          <a:stretch>
            <a:fillRect/>
          </a:stretch>
        </p:blipFill>
        <p:spPr>
          <a:xfrm>
            <a:off x="1331550" y="1758475"/>
            <a:ext cx="1664159" cy="1328950"/>
          </a:xfrm>
          <a:prstGeom prst="rect">
            <a:avLst/>
          </a:prstGeom>
          <a:noFill/>
          <a:ln>
            <a:noFill/>
          </a:ln>
        </p:spPr>
      </p:pic>
      <p:pic>
        <p:nvPicPr>
          <p:cNvPr id="197" name="Google Shape;197;p37" descr="Coding Class in School (Provided by Getty Images)"/>
          <p:cNvPicPr preferRelativeResize="0"/>
          <p:nvPr/>
        </p:nvPicPr>
        <p:blipFill>
          <a:blip r:embed="rId13">
            <a:alphaModFix/>
          </a:blip>
          <a:stretch>
            <a:fillRect/>
          </a:stretch>
        </p:blipFill>
        <p:spPr>
          <a:xfrm>
            <a:off x="5494000" y="1880625"/>
            <a:ext cx="1664148" cy="1206800"/>
          </a:xfrm>
          <a:prstGeom prst="rect">
            <a:avLst/>
          </a:prstGeom>
          <a:noFill/>
          <a:ln>
            <a:noFill/>
          </a:ln>
        </p:spPr>
      </p:pic>
      <p:pic>
        <p:nvPicPr>
          <p:cNvPr id="2" name="Recorded Sound">
            <a:hlinkClick r:id="" action="ppaction://media"/>
            <a:extLst>
              <a:ext uri="{FF2B5EF4-FFF2-40B4-BE49-F238E27FC236}">
                <a16:creationId xmlns:a16="http://schemas.microsoft.com/office/drawing/2014/main" id="{AE50EF91-D44F-89C7-AD49-02D8E54D9CEB}"/>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4921" y="948223"/>
            <a:ext cx="202602" cy="202602"/>
          </a:xfrm>
          <a:prstGeom prst="rect">
            <a:avLst/>
          </a:prstGeom>
        </p:spPr>
      </p:pic>
      <p:pic>
        <p:nvPicPr>
          <p:cNvPr id="3" name="Recorded Sound">
            <a:hlinkClick r:id="" action="ppaction://media"/>
            <a:extLst>
              <a:ext uri="{FF2B5EF4-FFF2-40B4-BE49-F238E27FC236}">
                <a16:creationId xmlns:a16="http://schemas.microsoft.com/office/drawing/2014/main" id="{988F2EA7-80C6-8199-1B96-15F1AFFD71B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6421582" y="952099"/>
            <a:ext cx="228151" cy="228151"/>
          </a:xfrm>
          <a:prstGeom prst="rect">
            <a:avLst/>
          </a:prstGeom>
        </p:spPr>
      </p:pic>
      <p:pic>
        <p:nvPicPr>
          <p:cNvPr id="4" name="Recorded Sound">
            <a:hlinkClick r:id="" action="ppaction://media"/>
            <a:extLst>
              <a:ext uri="{FF2B5EF4-FFF2-40B4-BE49-F238E27FC236}">
                <a16:creationId xmlns:a16="http://schemas.microsoft.com/office/drawing/2014/main" id="{A839C1D4-1C07-FFBF-07AE-7A147DB2A563}"/>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589575" y="3531925"/>
            <a:ext cx="304800" cy="304800"/>
          </a:xfrm>
          <a:prstGeom prst="rect">
            <a:avLst/>
          </a:prstGeom>
        </p:spPr>
      </p:pic>
      <p:pic>
        <p:nvPicPr>
          <p:cNvPr id="5" name="Recorded Sound">
            <a:hlinkClick r:id="" action="ppaction://media"/>
            <a:extLst>
              <a:ext uri="{FF2B5EF4-FFF2-40B4-BE49-F238E27FC236}">
                <a16:creationId xmlns:a16="http://schemas.microsoft.com/office/drawing/2014/main" id="{7D8A57E3-7F03-6206-30A9-303FF0B09194}"/>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4762875" y="3578676"/>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9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9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9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966" fill="hold"/>
                                        <p:tgtEl>
                                          <p:spTgt spid="2"/>
                                        </p:tgtEl>
                                      </p:cBhvr>
                                    </p:cmd>
                                  </p:childTnLst>
                                </p:cTn>
                              </p:par>
                            </p:childTnLst>
                          </p:cTn>
                        </p:par>
                      </p:childTnLst>
                    </p:cTn>
                  </p:par>
                </p:childTnLst>
              </p:cTn>
              <p:nextCondLst>
                <p:cond evt="onClick" delay="0">
                  <p:tgtEl>
                    <p:spTgt spid="2"/>
                  </p:tgtEl>
                </p:cond>
              </p:nextCondLst>
            </p:seq>
            <p:audio>
              <p:cMediaNode vol="80000">
                <p:cTn id="31" fill="hold" display="0">
                  <p:stCondLst>
                    <p:cond delay="indefinite"/>
                  </p:stCondLst>
                  <p:endCondLst>
                    <p:cond evt="onStopAudio" delay="0">
                      <p:tgtEl>
                        <p:sldTgt/>
                      </p:tgtEl>
                    </p:cond>
                  </p:endCondLst>
                </p:cTn>
                <p:tgtEl>
                  <p:spTgt spid="2"/>
                </p:tgtEl>
              </p:cMediaNode>
            </p:audio>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7265" fill="hold"/>
                                        <p:tgtEl>
                                          <p:spTgt spid="3"/>
                                        </p:tgtEl>
                                      </p:cBhvr>
                                    </p:cmd>
                                  </p:childTnLst>
                                </p:cTn>
                              </p:par>
                            </p:childTnLst>
                          </p:cTn>
                        </p:par>
                      </p:childTnLst>
                    </p:cTn>
                  </p:par>
                </p:childTnLst>
              </p:cTn>
              <p:nextCondLst>
                <p:cond evt="onClick" delay="0">
                  <p:tgtEl>
                    <p:spTgt spid="3"/>
                  </p:tgtEl>
                </p:cond>
              </p:nextCondLst>
            </p:seq>
            <p:audio>
              <p:cMediaNode vol="80000">
                <p:cTn id="37" fill="hold" display="0">
                  <p:stCondLst>
                    <p:cond delay="indefinite"/>
                  </p:stCondLst>
                  <p:endCondLst>
                    <p:cond evt="onStopAudio" delay="0">
                      <p:tgtEl>
                        <p:sldTgt/>
                      </p:tgtEl>
                    </p:cond>
                  </p:endCondLst>
                </p:cTn>
                <p:tgtEl>
                  <p:spTgt spid="3"/>
                </p:tgtEl>
              </p:cMediaNode>
            </p:audio>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3139" fill="hold"/>
                                        <p:tgtEl>
                                          <p:spTgt spid="5"/>
                                        </p:tgtEl>
                                      </p:cBhvr>
                                    </p:cmd>
                                  </p:childTnLst>
                                </p:cTn>
                              </p:par>
                            </p:childTnLst>
                          </p:cTn>
                        </p:par>
                      </p:childTnLst>
                    </p:cTn>
                  </p:par>
                </p:childTnLst>
              </p:cTn>
              <p:nextCondLst>
                <p:cond evt="onClick" delay="0">
                  <p:tgtEl>
                    <p:spTgt spid="5"/>
                  </p:tgtEl>
                </p:cond>
              </p:nextCondLst>
            </p:seq>
            <p:audio>
              <p:cMediaNode vol="80000">
                <p:cTn id="43" fill="hold" display="0">
                  <p:stCondLst>
                    <p:cond delay="indefinite"/>
                  </p:stCondLst>
                  <p:endCondLst>
                    <p:cond evt="onStopAudio" delay="0">
                      <p:tgtEl>
                        <p:sldTgt/>
                      </p:tgtEl>
                    </p:cond>
                  </p:endCondLst>
                </p:cTn>
                <p:tgtEl>
                  <p:spTgt spid="5"/>
                </p:tgtEl>
              </p:cMediaNode>
            </p:audio>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7635" fill="hold"/>
                                        <p:tgtEl>
                                          <p:spTgt spid="4"/>
                                        </p:tgtEl>
                                      </p:cBhvr>
                                    </p:cmd>
                                  </p:childTnLst>
                                </p:cTn>
                              </p:par>
                            </p:childTnLst>
                          </p:cTn>
                        </p:par>
                      </p:childTnLst>
                    </p:cTn>
                  </p:par>
                </p:childTnLst>
              </p:cTn>
              <p:nextCondLst>
                <p:cond evt="onClick" delay="0">
                  <p:tgtEl>
                    <p:spTgt spid="4"/>
                  </p:tgtEl>
                </p:cond>
              </p:nextCondLst>
            </p:seq>
            <p:audio>
              <p:cMediaNode vol="80000">
                <p:cTn id="49"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8"/>
          <p:cNvSpPr txBox="1"/>
          <p:nvPr/>
        </p:nvSpPr>
        <p:spPr>
          <a:xfrm>
            <a:off x="1934700" y="1884700"/>
            <a:ext cx="1262700" cy="11010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03" name="Google Shape;203;p38"/>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04" name="Google Shape;204;p38"/>
          <p:cNvSpPr txBox="1"/>
          <p:nvPr/>
        </p:nvSpPr>
        <p:spPr>
          <a:xfrm>
            <a:off x="271950" y="919825"/>
            <a:ext cx="900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002248"/>
                </a:solidFill>
                <a:latin typeface="Verdana"/>
                <a:ea typeface="Verdana"/>
                <a:cs typeface="Verdana"/>
                <a:sym typeface="Verdana"/>
              </a:rPr>
              <a:t>Was gibt es in dem Klassenzimmer?		Es gibt…….</a:t>
            </a:r>
            <a:endParaRPr sz="2000">
              <a:latin typeface="Verdana"/>
              <a:ea typeface="Verdana"/>
              <a:cs typeface="Verdana"/>
              <a:sym typeface="Verdana"/>
            </a:endParaRPr>
          </a:p>
        </p:txBody>
      </p:sp>
      <p:sp>
        <p:nvSpPr>
          <p:cNvPr id="205" name="Google Shape;205;p38"/>
          <p:cNvSpPr txBox="1"/>
          <p:nvPr/>
        </p:nvSpPr>
        <p:spPr>
          <a:xfrm>
            <a:off x="271950" y="1884700"/>
            <a:ext cx="1262700" cy="11010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06" name="Google Shape;206;p38"/>
          <p:cNvSpPr txBox="1"/>
          <p:nvPr/>
        </p:nvSpPr>
        <p:spPr>
          <a:xfrm>
            <a:off x="5260200" y="1884700"/>
            <a:ext cx="1262700" cy="11010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07" name="Google Shape;207;p38"/>
          <p:cNvSpPr txBox="1"/>
          <p:nvPr/>
        </p:nvSpPr>
        <p:spPr>
          <a:xfrm>
            <a:off x="271950" y="3115700"/>
            <a:ext cx="1162200" cy="710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002248"/>
                </a:solidFill>
                <a:latin typeface="Verdana"/>
                <a:ea typeface="Verdana"/>
                <a:cs typeface="Verdana"/>
                <a:sym typeface="Verdana"/>
              </a:rPr>
              <a:t>einen Stuhl</a:t>
            </a:r>
            <a:endParaRPr sz="1800">
              <a:solidFill>
                <a:srgbClr val="002248"/>
              </a:solidFill>
              <a:latin typeface="Verdana"/>
              <a:ea typeface="Verdana"/>
              <a:cs typeface="Verdana"/>
              <a:sym typeface="Verdana"/>
            </a:endParaRPr>
          </a:p>
        </p:txBody>
      </p:sp>
      <p:sp>
        <p:nvSpPr>
          <p:cNvPr id="208" name="Google Shape;208;p38"/>
          <p:cNvSpPr txBox="1"/>
          <p:nvPr/>
        </p:nvSpPr>
        <p:spPr>
          <a:xfrm>
            <a:off x="2000900" y="3115700"/>
            <a:ext cx="1108500" cy="710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002248"/>
                </a:solidFill>
                <a:latin typeface="Verdana"/>
                <a:ea typeface="Verdana"/>
                <a:cs typeface="Verdana"/>
                <a:sym typeface="Verdana"/>
              </a:rPr>
              <a:t>einen Tisch</a:t>
            </a:r>
            <a:endParaRPr sz="1800">
              <a:solidFill>
                <a:srgbClr val="002248"/>
              </a:solidFill>
              <a:latin typeface="Verdana"/>
              <a:ea typeface="Verdana"/>
              <a:cs typeface="Verdana"/>
              <a:sym typeface="Verdana"/>
            </a:endParaRPr>
          </a:p>
        </p:txBody>
      </p:sp>
      <p:sp>
        <p:nvSpPr>
          <p:cNvPr id="209" name="Google Shape;209;p38"/>
          <p:cNvSpPr txBox="1"/>
          <p:nvPr/>
        </p:nvSpPr>
        <p:spPr>
          <a:xfrm>
            <a:off x="5239400" y="3115700"/>
            <a:ext cx="1395900" cy="710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002248"/>
                </a:solidFill>
                <a:latin typeface="Verdana"/>
                <a:ea typeface="Verdana"/>
                <a:cs typeface="Verdana"/>
                <a:sym typeface="Verdana"/>
              </a:rPr>
              <a:t>ein </a:t>
            </a:r>
            <a:endParaRPr sz="1800">
              <a:solidFill>
                <a:srgbClr val="002248"/>
              </a:solidFill>
              <a:latin typeface="Verdana"/>
              <a:ea typeface="Verdana"/>
              <a:cs typeface="Verdana"/>
              <a:sym typeface="Verdana"/>
            </a:endParaRPr>
          </a:p>
          <a:p>
            <a:pPr marL="0" lvl="0" indent="0" algn="ctr" rtl="0">
              <a:spcBef>
                <a:spcPts val="0"/>
              </a:spcBef>
              <a:spcAft>
                <a:spcPts val="0"/>
              </a:spcAft>
              <a:buNone/>
            </a:pPr>
            <a:r>
              <a:rPr lang="en" sz="1800">
                <a:solidFill>
                  <a:srgbClr val="002248"/>
                </a:solidFill>
                <a:latin typeface="Verdana"/>
                <a:ea typeface="Verdana"/>
                <a:cs typeface="Verdana"/>
                <a:sym typeface="Verdana"/>
              </a:rPr>
              <a:t>Fenster</a:t>
            </a:r>
            <a:endParaRPr sz="1800">
              <a:solidFill>
                <a:srgbClr val="002248"/>
              </a:solidFill>
              <a:latin typeface="Verdana"/>
              <a:ea typeface="Verdana"/>
              <a:cs typeface="Verdana"/>
              <a:sym typeface="Verdana"/>
            </a:endParaRPr>
          </a:p>
        </p:txBody>
      </p:sp>
      <p:pic>
        <p:nvPicPr>
          <p:cNvPr id="210" name="Google Shape;210;p38" descr="23537539 (Provided by Getty Images)"/>
          <p:cNvPicPr preferRelativeResize="0"/>
          <p:nvPr/>
        </p:nvPicPr>
        <p:blipFill>
          <a:blip r:embed="rId4">
            <a:alphaModFix/>
          </a:blip>
          <a:stretch>
            <a:fillRect/>
          </a:stretch>
        </p:blipFill>
        <p:spPr>
          <a:xfrm>
            <a:off x="520350" y="1978225"/>
            <a:ext cx="765897" cy="913976"/>
          </a:xfrm>
          <a:prstGeom prst="rect">
            <a:avLst/>
          </a:prstGeom>
          <a:noFill/>
          <a:ln>
            <a:noFill/>
          </a:ln>
        </p:spPr>
      </p:pic>
      <p:pic>
        <p:nvPicPr>
          <p:cNvPr id="211" name="Google Shape;211;p38" descr="23652066 (Provided by Getty Images)"/>
          <p:cNvPicPr preferRelativeResize="0"/>
          <p:nvPr/>
        </p:nvPicPr>
        <p:blipFill rotWithShape="1">
          <a:blip r:embed="rId5">
            <a:alphaModFix/>
          </a:blip>
          <a:srcRect b="12103"/>
          <a:stretch/>
        </p:blipFill>
        <p:spPr>
          <a:xfrm>
            <a:off x="2148425" y="1978208"/>
            <a:ext cx="835249" cy="913976"/>
          </a:xfrm>
          <a:prstGeom prst="rect">
            <a:avLst/>
          </a:prstGeom>
          <a:noFill/>
          <a:ln>
            <a:noFill/>
          </a:ln>
        </p:spPr>
      </p:pic>
      <p:cxnSp>
        <p:nvCxnSpPr>
          <p:cNvPr id="212" name="Google Shape;212;p38"/>
          <p:cNvCxnSpPr/>
          <p:nvPr/>
        </p:nvCxnSpPr>
        <p:spPr>
          <a:xfrm flipH="1">
            <a:off x="2763600" y="1884700"/>
            <a:ext cx="543600" cy="501000"/>
          </a:xfrm>
          <a:prstGeom prst="straightConnector1">
            <a:avLst/>
          </a:prstGeom>
          <a:noFill/>
          <a:ln w="38100" cap="flat" cmpd="sng">
            <a:solidFill>
              <a:schemeClr val="dk2"/>
            </a:solidFill>
            <a:prstDash val="solid"/>
            <a:round/>
            <a:headEnd type="none" w="med" len="med"/>
            <a:tailEnd type="triangle" w="med" len="med"/>
          </a:ln>
        </p:spPr>
      </p:cxnSp>
      <p:pic>
        <p:nvPicPr>
          <p:cNvPr id="213" name="Google Shape;213;p38" descr="Teenage girl looking out window (Provided by Getty Images)"/>
          <p:cNvPicPr preferRelativeResize="0"/>
          <p:nvPr/>
        </p:nvPicPr>
        <p:blipFill rotWithShape="1">
          <a:blip r:embed="rId6">
            <a:alphaModFix/>
          </a:blip>
          <a:srcRect r="19517" b="21179"/>
          <a:stretch/>
        </p:blipFill>
        <p:spPr>
          <a:xfrm>
            <a:off x="5369550" y="1978213"/>
            <a:ext cx="1044000" cy="913976"/>
          </a:xfrm>
          <a:prstGeom prst="rect">
            <a:avLst/>
          </a:prstGeom>
          <a:noFill/>
          <a:ln>
            <a:noFill/>
          </a:ln>
        </p:spPr>
      </p:pic>
      <p:sp>
        <p:nvSpPr>
          <p:cNvPr id="214" name="Google Shape;214;p38"/>
          <p:cNvSpPr txBox="1"/>
          <p:nvPr/>
        </p:nvSpPr>
        <p:spPr>
          <a:xfrm>
            <a:off x="3597450" y="1884688"/>
            <a:ext cx="1262700" cy="11010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15" name="Google Shape;215;p38" descr="Students (5-7) using laptops at school (Provided by Getty Images)"/>
          <p:cNvPicPr preferRelativeResize="0"/>
          <p:nvPr/>
        </p:nvPicPr>
        <p:blipFill>
          <a:blip r:embed="rId7">
            <a:alphaModFix/>
          </a:blip>
          <a:stretch>
            <a:fillRect/>
          </a:stretch>
        </p:blipFill>
        <p:spPr>
          <a:xfrm>
            <a:off x="3721678" y="1978225"/>
            <a:ext cx="1043999" cy="833701"/>
          </a:xfrm>
          <a:prstGeom prst="rect">
            <a:avLst/>
          </a:prstGeom>
          <a:noFill/>
          <a:ln>
            <a:noFill/>
          </a:ln>
        </p:spPr>
      </p:pic>
      <p:sp>
        <p:nvSpPr>
          <p:cNvPr id="216" name="Google Shape;216;p38"/>
          <p:cNvSpPr txBox="1"/>
          <p:nvPr/>
        </p:nvSpPr>
        <p:spPr>
          <a:xfrm>
            <a:off x="3543050" y="3115700"/>
            <a:ext cx="1395900" cy="710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002248"/>
                </a:solidFill>
                <a:latin typeface="Verdana"/>
                <a:ea typeface="Verdana"/>
                <a:cs typeface="Verdana"/>
                <a:sym typeface="Verdana"/>
              </a:rPr>
              <a:t>einen Computer</a:t>
            </a:r>
            <a:endParaRPr sz="1800">
              <a:solidFill>
                <a:srgbClr val="002248"/>
              </a:solidFill>
              <a:latin typeface="Verdana"/>
              <a:ea typeface="Verdana"/>
              <a:cs typeface="Verdana"/>
              <a:sym typeface="Verdana"/>
            </a:endParaRPr>
          </a:p>
        </p:txBody>
      </p:sp>
      <p:sp>
        <p:nvSpPr>
          <p:cNvPr id="217" name="Google Shape;217;p38"/>
          <p:cNvSpPr txBox="1"/>
          <p:nvPr/>
        </p:nvSpPr>
        <p:spPr>
          <a:xfrm>
            <a:off x="6922950" y="1884688"/>
            <a:ext cx="1262700" cy="11010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18" name="Google Shape;218;p38" descr="Coding Class in School (Provided by Getty Images)"/>
          <p:cNvPicPr preferRelativeResize="0"/>
          <p:nvPr/>
        </p:nvPicPr>
        <p:blipFill rotWithShape="1">
          <a:blip r:embed="rId8">
            <a:alphaModFix/>
          </a:blip>
          <a:srcRect l="33391" b="16178"/>
          <a:stretch/>
        </p:blipFill>
        <p:spPr>
          <a:xfrm>
            <a:off x="7080700" y="2013975"/>
            <a:ext cx="913603" cy="833701"/>
          </a:xfrm>
          <a:prstGeom prst="rect">
            <a:avLst/>
          </a:prstGeom>
          <a:noFill/>
          <a:ln>
            <a:noFill/>
          </a:ln>
        </p:spPr>
      </p:pic>
      <p:sp>
        <p:nvSpPr>
          <p:cNvPr id="219" name="Google Shape;219;p38"/>
          <p:cNvSpPr txBox="1"/>
          <p:nvPr/>
        </p:nvSpPr>
        <p:spPr>
          <a:xfrm>
            <a:off x="6856350" y="3115700"/>
            <a:ext cx="1685700" cy="710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rgbClr val="002248"/>
                </a:solidFill>
                <a:latin typeface="Verdana"/>
                <a:ea typeface="Verdana"/>
                <a:cs typeface="Verdana"/>
                <a:sym typeface="Verdana"/>
              </a:rPr>
              <a:t>ein </a:t>
            </a:r>
            <a:endParaRPr sz="1800">
              <a:solidFill>
                <a:srgbClr val="002248"/>
              </a:solidFill>
              <a:latin typeface="Verdana"/>
              <a:ea typeface="Verdana"/>
              <a:cs typeface="Verdana"/>
              <a:sym typeface="Verdana"/>
            </a:endParaRPr>
          </a:p>
          <a:p>
            <a:pPr marL="0" lvl="0" indent="0" algn="ctr" rtl="0">
              <a:spcBef>
                <a:spcPts val="0"/>
              </a:spcBef>
              <a:spcAft>
                <a:spcPts val="0"/>
              </a:spcAft>
              <a:buNone/>
            </a:pPr>
            <a:r>
              <a:rPr lang="en" sz="1800">
                <a:solidFill>
                  <a:srgbClr val="002248"/>
                </a:solidFill>
                <a:latin typeface="Verdana"/>
                <a:ea typeface="Verdana"/>
                <a:cs typeface="Verdana"/>
                <a:sym typeface="Verdana"/>
              </a:rPr>
              <a:t>Smartboard</a:t>
            </a:r>
            <a:endParaRPr sz="1800">
              <a:solidFill>
                <a:srgbClr val="002248"/>
              </a:solidFill>
              <a:latin typeface="Verdana"/>
              <a:ea typeface="Verdana"/>
              <a:cs typeface="Verdana"/>
              <a:sym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9"/>
          <p:cNvSpPr txBox="1"/>
          <p:nvPr/>
        </p:nvSpPr>
        <p:spPr>
          <a:xfrm>
            <a:off x="1934700" y="1884700"/>
            <a:ext cx="1262700" cy="11010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25" name="Google Shape;225;p39"/>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26" name="Google Shape;226;p39"/>
          <p:cNvSpPr txBox="1"/>
          <p:nvPr/>
        </p:nvSpPr>
        <p:spPr>
          <a:xfrm>
            <a:off x="271950" y="919825"/>
            <a:ext cx="900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rgbClr val="002248"/>
                </a:solidFill>
                <a:latin typeface="Verdana"/>
                <a:ea typeface="Verdana"/>
                <a:cs typeface="Verdana"/>
                <a:sym typeface="Verdana"/>
              </a:rPr>
              <a:t>Was gibt es in dem Klassenzimmer?		Es gibt…….</a:t>
            </a:r>
            <a:endParaRPr sz="2000">
              <a:latin typeface="Verdana"/>
              <a:ea typeface="Verdana"/>
              <a:cs typeface="Verdana"/>
              <a:sym typeface="Verdana"/>
            </a:endParaRPr>
          </a:p>
        </p:txBody>
      </p:sp>
      <p:sp>
        <p:nvSpPr>
          <p:cNvPr id="227" name="Google Shape;227;p39"/>
          <p:cNvSpPr txBox="1"/>
          <p:nvPr/>
        </p:nvSpPr>
        <p:spPr>
          <a:xfrm>
            <a:off x="271950" y="1884700"/>
            <a:ext cx="1262700" cy="11010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28" name="Google Shape;228;p39"/>
          <p:cNvSpPr txBox="1"/>
          <p:nvPr/>
        </p:nvSpPr>
        <p:spPr>
          <a:xfrm>
            <a:off x="5260200" y="1884700"/>
            <a:ext cx="1262700" cy="11010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29" name="Google Shape;229;p39" descr="23537539 (Provided by Getty Images)"/>
          <p:cNvPicPr preferRelativeResize="0"/>
          <p:nvPr/>
        </p:nvPicPr>
        <p:blipFill>
          <a:blip r:embed="rId4">
            <a:alphaModFix/>
          </a:blip>
          <a:stretch>
            <a:fillRect/>
          </a:stretch>
        </p:blipFill>
        <p:spPr>
          <a:xfrm>
            <a:off x="520350" y="1978225"/>
            <a:ext cx="765897" cy="913976"/>
          </a:xfrm>
          <a:prstGeom prst="rect">
            <a:avLst/>
          </a:prstGeom>
          <a:noFill/>
          <a:ln>
            <a:noFill/>
          </a:ln>
        </p:spPr>
      </p:pic>
      <p:pic>
        <p:nvPicPr>
          <p:cNvPr id="230" name="Google Shape;230;p39" descr="23652066 (Provided by Getty Images)"/>
          <p:cNvPicPr preferRelativeResize="0"/>
          <p:nvPr/>
        </p:nvPicPr>
        <p:blipFill rotWithShape="1">
          <a:blip r:embed="rId5">
            <a:alphaModFix/>
          </a:blip>
          <a:srcRect b="12103"/>
          <a:stretch/>
        </p:blipFill>
        <p:spPr>
          <a:xfrm>
            <a:off x="2148425" y="1978208"/>
            <a:ext cx="835249" cy="913976"/>
          </a:xfrm>
          <a:prstGeom prst="rect">
            <a:avLst/>
          </a:prstGeom>
          <a:noFill/>
          <a:ln>
            <a:noFill/>
          </a:ln>
        </p:spPr>
      </p:pic>
      <p:cxnSp>
        <p:nvCxnSpPr>
          <p:cNvPr id="231" name="Google Shape;231;p39"/>
          <p:cNvCxnSpPr/>
          <p:nvPr/>
        </p:nvCxnSpPr>
        <p:spPr>
          <a:xfrm flipH="1">
            <a:off x="2763600" y="1884700"/>
            <a:ext cx="543600" cy="501000"/>
          </a:xfrm>
          <a:prstGeom prst="straightConnector1">
            <a:avLst/>
          </a:prstGeom>
          <a:noFill/>
          <a:ln w="38100" cap="flat" cmpd="sng">
            <a:solidFill>
              <a:schemeClr val="dk2"/>
            </a:solidFill>
            <a:prstDash val="solid"/>
            <a:round/>
            <a:headEnd type="none" w="med" len="med"/>
            <a:tailEnd type="triangle" w="med" len="med"/>
          </a:ln>
        </p:spPr>
      </p:cxnSp>
      <p:pic>
        <p:nvPicPr>
          <p:cNvPr id="232" name="Google Shape;232;p39" descr="Teenage girl looking out window (Provided by Getty Images)"/>
          <p:cNvPicPr preferRelativeResize="0"/>
          <p:nvPr/>
        </p:nvPicPr>
        <p:blipFill rotWithShape="1">
          <a:blip r:embed="rId6">
            <a:alphaModFix/>
          </a:blip>
          <a:srcRect r="19517" b="21179"/>
          <a:stretch/>
        </p:blipFill>
        <p:spPr>
          <a:xfrm>
            <a:off x="5369550" y="1978213"/>
            <a:ext cx="1044000" cy="913976"/>
          </a:xfrm>
          <a:prstGeom prst="rect">
            <a:avLst/>
          </a:prstGeom>
          <a:noFill/>
          <a:ln>
            <a:noFill/>
          </a:ln>
        </p:spPr>
      </p:pic>
      <p:sp>
        <p:nvSpPr>
          <p:cNvPr id="233" name="Google Shape;233;p39"/>
          <p:cNvSpPr txBox="1"/>
          <p:nvPr/>
        </p:nvSpPr>
        <p:spPr>
          <a:xfrm>
            <a:off x="3597450" y="1884688"/>
            <a:ext cx="1262700" cy="11010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34" name="Google Shape;234;p39" descr="Students (5-7) using laptops at school (Provided by Getty Images)"/>
          <p:cNvPicPr preferRelativeResize="0"/>
          <p:nvPr/>
        </p:nvPicPr>
        <p:blipFill>
          <a:blip r:embed="rId7">
            <a:alphaModFix/>
          </a:blip>
          <a:stretch>
            <a:fillRect/>
          </a:stretch>
        </p:blipFill>
        <p:spPr>
          <a:xfrm>
            <a:off x="3721678" y="1978225"/>
            <a:ext cx="1043999" cy="833701"/>
          </a:xfrm>
          <a:prstGeom prst="rect">
            <a:avLst/>
          </a:prstGeom>
          <a:noFill/>
          <a:ln>
            <a:noFill/>
          </a:ln>
        </p:spPr>
      </p:pic>
      <p:sp>
        <p:nvSpPr>
          <p:cNvPr id="235" name="Google Shape;235;p39"/>
          <p:cNvSpPr txBox="1"/>
          <p:nvPr/>
        </p:nvSpPr>
        <p:spPr>
          <a:xfrm>
            <a:off x="6922950" y="1884688"/>
            <a:ext cx="1262700" cy="11010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36" name="Google Shape;236;p39" descr="Coding Class in School (Provided by Getty Images)"/>
          <p:cNvPicPr preferRelativeResize="0"/>
          <p:nvPr/>
        </p:nvPicPr>
        <p:blipFill rotWithShape="1">
          <a:blip r:embed="rId8">
            <a:alphaModFix/>
          </a:blip>
          <a:srcRect l="33391" b="16178"/>
          <a:stretch/>
        </p:blipFill>
        <p:spPr>
          <a:xfrm>
            <a:off x="7080700" y="2013975"/>
            <a:ext cx="913603" cy="8337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351</Words>
  <Application>Microsoft Office PowerPoint</Application>
  <PresentationFormat>On-screen Show (16:9)</PresentationFormat>
  <Paragraphs>45</Paragraphs>
  <Slides>10</Slides>
  <Notes>10</Notes>
  <HiddenSlides>0</HiddenSlides>
  <MMClips>22</MMClip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Simple Light</vt:lpstr>
      <vt:lpstr>UCL_IOE Blue_Slide_Theme</vt:lpstr>
      <vt:lpstr>1_Office Theme</vt:lpstr>
      <vt:lpstr>PowerPoint Presentation</vt:lpstr>
      <vt:lpstr>z </vt:lpstr>
      <vt:lpstr>z </vt:lpstr>
      <vt:lpstr>z </vt:lpstr>
      <vt:lpstr>z</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C Pattinson</cp:lastModifiedBy>
  <cp:revision>2</cp:revision>
  <dcterms:modified xsi:type="dcterms:W3CDTF">2026-10-21T12:27:11Z</dcterms:modified>
</cp:coreProperties>
</file>