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5"/>
  </p:notesMasterIdLst>
  <p:sldIdLst>
    <p:sldId id="256" r:id="rId4"/>
    <p:sldId id="257" r:id="rId5"/>
    <p:sldId id="258" r:id="rId6"/>
    <p:sldId id="259" r:id="rId7"/>
    <p:sldId id="260" r:id="rId8"/>
    <p:sldId id="261" r:id="rId9"/>
    <p:sldId id="262" r:id="rId10"/>
    <p:sldId id="263" r:id="rId11"/>
    <p:sldId id="264" r:id="rId12"/>
    <p:sldId id="265" r:id="rId13"/>
    <p:sldId id="266" r:id="rId14"/>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
      <p:font typeface="Verdana" panose="020B060403050404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FF69738-6904-4D96-86D8-EE5506D69C04}">
  <a:tblStyle styleId="{2FF69738-6904-4D96-86D8-EE5506D69C0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font" Target="fonts/font6.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7.xml"/><Relationship Id="rId19" Type="http://schemas.openxmlformats.org/officeDocument/2006/relationships/font" Target="fonts/font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h514166c3d02e38c2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h514166c3d02e38c2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h514166c3d02e38c2_0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h514166c3d02e38c2_0_1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[o]</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br>
              <a:rPr lang="en" b="0"/>
            </a:br>
            <a:r>
              <a:rPr lang="en" b="0"/>
              <a:t>1. Present the letter(s) and say the </a:t>
            </a:r>
            <a:r>
              <a:rPr lang="en" b="1"/>
              <a:t>[o] </a:t>
            </a:r>
            <a:r>
              <a:rPr lang="en" b="0"/>
              <a:t>sound first, on its own. Students repeat it with you.</a:t>
            </a:r>
            <a:br>
              <a:rPr lang="en" b="0"/>
            </a:br>
            <a:r>
              <a:rPr lang="en" b="0"/>
              <a:t>2. Bring up the word ”</a:t>
            </a:r>
            <a:r>
              <a:rPr lang="en" sz="1200" b="1">
                <a:solidFill>
                  <a:srgbClr val="002060"/>
                </a:solidFill>
                <a:latin typeface="Century Gothic"/>
                <a:ea typeface="Century Gothic"/>
                <a:cs typeface="Century Gothic"/>
                <a:sym typeface="Century Gothic"/>
              </a:rPr>
              <a:t>wo</a:t>
            </a:r>
            <a:r>
              <a:rPr lang="en" sz="1200" b="0">
                <a:solidFill>
                  <a:schemeClr val="dk1"/>
                </a:solidFill>
                <a:latin typeface="Calibri"/>
                <a:ea typeface="Calibri"/>
                <a:cs typeface="Calibri"/>
                <a:sym typeface="Calibri"/>
              </a:rPr>
              <a:t>”</a:t>
            </a:r>
            <a:r>
              <a:rPr lang="en"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 b="0"/>
              <a:t>3. </a:t>
            </a:r>
            <a:r>
              <a:rPr lang="en"/>
              <a:t>A possible gesture for this would be to mime looking for someone. </a:t>
            </a:r>
            <a:endParaRPr/>
          </a:p>
          <a:p>
            <a:pPr marL="0" marR="0" lvl="0" indent="0" algn="l" rtl="0">
              <a:lnSpc>
                <a:spcPct val="100000"/>
              </a:lnSpc>
              <a:spcBef>
                <a:spcPts val="0"/>
              </a:spcBef>
              <a:spcAft>
                <a:spcPts val="0"/>
              </a:spcAft>
              <a:buClr>
                <a:schemeClr val="dk1"/>
              </a:buClr>
              <a:buSzPts val="1200"/>
              <a:buFont typeface="Calibri"/>
              <a:buNone/>
            </a:pPr>
            <a:r>
              <a:rPr lang="en"/>
              <a:t>4. Roll back the animations and work through 1-3 again, but this time, dropping your voice completely to listen carefully to the students saying the </a:t>
            </a:r>
            <a:r>
              <a:rPr lang="en" b="1"/>
              <a:t>[o] </a:t>
            </a:r>
            <a:r>
              <a:rPr lang="en"/>
              <a:t>sound, pronouncing </a:t>
            </a:r>
            <a:r>
              <a:rPr lang="en" b="0"/>
              <a:t>”</a:t>
            </a:r>
            <a:r>
              <a:rPr lang="en" b="1"/>
              <a:t>wo</a:t>
            </a:r>
            <a:r>
              <a:rPr lang="en" sz="1200" b="0">
                <a:solidFill>
                  <a:schemeClr val="dk1"/>
                </a:solidFill>
                <a:latin typeface="Calibri"/>
                <a:ea typeface="Calibri"/>
                <a:cs typeface="Calibri"/>
                <a:sym typeface="Calibri"/>
              </a:rPr>
              <a:t>” </a:t>
            </a:r>
            <a:r>
              <a:rPr lang="en"/>
              <a:t>and, if using, doing the gesture.</a:t>
            </a:r>
            <a:br>
              <a:rPr lang="en"/>
            </a:br>
            <a:br>
              <a:rPr lang="en"/>
            </a:br>
            <a:r>
              <a:rPr lang="en" b="1"/>
              <a:t>Word frequency (1 is the most frequent word in German): </a:t>
            </a:r>
            <a:br>
              <a:rPr lang="en"/>
            </a:br>
            <a:r>
              <a:rPr lang="en" b="1"/>
              <a:t>wo? </a:t>
            </a:r>
            <a:r>
              <a:rPr lang="en"/>
              <a:t>[94]</a:t>
            </a:r>
            <a:endParaRPr/>
          </a:p>
          <a:p>
            <a:pPr marL="0" marR="0" lvl="0" indent="0" algn="l" rtl="0">
              <a:lnSpc>
                <a:spcPct val="100000"/>
              </a:lnSpc>
              <a:spcBef>
                <a:spcPts val="0"/>
              </a:spcBef>
              <a:spcAft>
                <a:spcPts val="0"/>
              </a:spcAft>
              <a:buClr>
                <a:schemeClr val="dk1"/>
              </a:buClr>
              <a:buSzPts val="1200"/>
              <a:buFont typeface="Calibri"/>
              <a:buNone/>
            </a:pP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57" name="Google Shape;157;h514166c3d02e38c2_0_1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h514166c3d02e38c2_0_1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h514166c3d02e38c2_0_1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With sound and no pictures to focus all attention on the sound-symbol correspondence.</a:t>
            </a:r>
            <a:endParaRPr b="1"/>
          </a:p>
        </p:txBody>
      </p:sp>
      <p:sp>
        <p:nvSpPr>
          <p:cNvPr id="166" name="Google Shape;166;h514166c3d02e38c2_0_1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h514166c3d02e38c2_0_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h514166c3d02e38c2_0_1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
              <a:t>Teacher to elicit pronunciation by asking “</a:t>
            </a:r>
            <a:r>
              <a:rPr lang="en" i="1"/>
              <a:t>Wie sagt man…”</a:t>
            </a:r>
            <a:endParaRPr i="0"/>
          </a:p>
        </p:txBody>
      </p:sp>
      <p:sp>
        <p:nvSpPr>
          <p:cNvPr id="174" name="Google Shape;174;h514166c3d02e38c2_0_1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h514166c3d02e38c2_0_1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h514166c3d02e38c2_0_1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[o]</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Introduce and elicit the pronunciation of the </a:t>
            </a:r>
            <a:r>
              <a:rPr lang="en" b="1"/>
              <a:t>individual SSC [o] </a:t>
            </a:r>
            <a:r>
              <a:rPr lang="en"/>
              <a:t>and then the </a:t>
            </a:r>
            <a:r>
              <a:rPr lang="en" b="1"/>
              <a:t>source</a:t>
            </a:r>
            <a:r>
              <a:rPr lang="en"/>
              <a:t> word again ‘</a:t>
            </a:r>
            <a:r>
              <a:rPr lang="en" b="1"/>
              <a:t>wo</a:t>
            </a:r>
            <a:r>
              <a:rPr lang="en"/>
              <a:t>’ (with gesture, if using).</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Then present and elicit the pronunciation of the five </a:t>
            </a:r>
            <a:r>
              <a:rPr lang="en" b="1"/>
              <a:t>cluster</a:t>
            </a:r>
            <a:r>
              <a:rPr lang="en"/>
              <a:t> words.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
              <a:t>The cluster words have been chosen for their high-frequency, from a range of word classes, with the SSC (where possible) positioned within a variety of syllables within the words (e.g. initial, 2</a:t>
            </a:r>
            <a:r>
              <a:rPr lang="en" baseline="30000"/>
              <a:t>nd</a:t>
            </a:r>
            <a:r>
              <a:rPr lang="en"/>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
            </a:br>
            <a:endParaRPr/>
          </a:p>
          <a:p>
            <a:pPr marL="0" marR="0" lvl="0" indent="0" algn="l" rtl="0">
              <a:lnSpc>
                <a:spcPct val="100000"/>
              </a:lnSpc>
              <a:spcBef>
                <a:spcPts val="0"/>
              </a:spcBef>
              <a:spcAft>
                <a:spcPts val="0"/>
              </a:spcAft>
              <a:buClr>
                <a:schemeClr val="dk1"/>
              </a:buClr>
              <a:buSzPts val="1200"/>
              <a:buFont typeface="Calibri"/>
              <a:buNone/>
            </a:pPr>
            <a:r>
              <a:rPr lang="en" b="1"/>
              <a:t>Word frequency (1 is the most frequent word in German): </a:t>
            </a:r>
            <a:br>
              <a:rPr lang="en"/>
            </a:br>
            <a:r>
              <a:rPr lang="en" b="1"/>
              <a:t>wo? </a:t>
            </a:r>
            <a:r>
              <a:rPr lang="en"/>
              <a:t>[94]; </a:t>
            </a:r>
            <a:r>
              <a:rPr lang="en" b="1"/>
              <a:t>wohnen </a:t>
            </a:r>
            <a:r>
              <a:rPr lang="en" b="0"/>
              <a:t>[380] </a:t>
            </a:r>
            <a:r>
              <a:rPr lang="en" b="1"/>
              <a:t>Montag </a:t>
            </a:r>
            <a:r>
              <a:rPr lang="en"/>
              <a:t>[794]; </a:t>
            </a:r>
            <a:r>
              <a:rPr lang="en" b="1"/>
              <a:t>ohne </a:t>
            </a:r>
            <a:r>
              <a:rPr lang="en"/>
              <a:t>[119]; </a:t>
            </a:r>
            <a:r>
              <a:rPr lang="en" b="1"/>
              <a:t>Million </a:t>
            </a:r>
            <a:r>
              <a:rPr lang="en"/>
              <a:t>[206]; </a:t>
            </a:r>
            <a:r>
              <a:rPr lang="en" b="1"/>
              <a:t>holen </a:t>
            </a:r>
            <a:r>
              <a:rPr lang="en"/>
              <a:t>[640].</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83" name="Google Shape;183;h514166c3d02e38c2_0_1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h726425f26166468b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h726425f26166468b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Game 1 starter - Game 2 for feminine on the next slide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h726425f26166468b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h726425f26166468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GAme 2 - starter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h726425f26166468b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h726425f26166468b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h726425f26166468b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h726425f26166468b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h726425f26166468b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h726425f26166468b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h726425f26166468b_0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h726425f26166468b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plenary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9"/>
        <p:cNvGrpSpPr/>
        <p:nvPr/>
      </p:nvGrpSpPr>
      <p:grpSpPr>
        <a:xfrm>
          <a:off x="0" y="0"/>
          <a:ext cx="0" cy="0"/>
          <a:chOff x="0" y="0"/>
          <a:chExt cx="0" cy="0"/>
        </a:xfrm>
      </p:grpSpPr>
      <p:sp>
        <p:nvSpPr>
          <p:cNvPr id="80" name="Google Shape;80;p1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1" name="Google Shape;81;p1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1"/>
        <p:cNvGrpSpPr/>
        <p:nvPr/>
      </p:nvGrpSpPr>
      <p:grpSpPr>
        <a:xfrm>
          <a:off x="0" y="0"/>
          <a:ext cx="0" cy="0"/>
          <a:chOff x="0" y="0"/>
          <a:chExt cx="0" cy="0"/>
        </a:xfrm>
      </p:grpSpPr>
      <p:sp>
        <p:nvSpPr>
          <p:cNvPr id="92" name="Google Shape;92;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3" name="Google Shape;93;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5" name="Google Shape;95;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99" name="Google Shape;99;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 name="Google Shape;100;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1" name="Google Shape;101;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2"/>
        <p:cNvGrpSpPr/>
        <p:nvPr/>
      </p:nvGrpSpPr>
      <p:grpSpPr>
        <a:xfrm>
          <a:off x="0" y="0"/>
          <a:ext cx="0" cy="0"/>
          <a:chOff x="0" y="0"/>
          <a:chExt cx="0" cy="0"/>
        </a:xfrm>
      </p:grpSpPr>
      <p:sp>
        <p:nvSpPr>
          <p:cNvPr id="103" name="Google Shape;103;p2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4" name="Google Shape;104;p2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 name="Google Shape;105;p2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 name="Google Shape;106;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7" name="Google Shape;107;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1" name="Google Shape;111;p23"/>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2" name="Google Shape;112;p23"/>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 name="Google Shape;113;p23"/>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4" name="Google Shape;114;p23"/>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 name="Google Shape;115;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6" name="Google Shape;116;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8"/>
        <p:cNvGrpSpPr/>
        <p:nvPr/>
      </p:nvGrpSpPr>
      <p:grpSpPr>
        <a:xfrm>
          <a:off x="0" y="0"/>
          <a:ext cx="0" cy="0"/>
          <a:chOff x="0" y="0"/>
          <a:chExt cx="0" cy="0"/>
        </a:xfrm>
      </p:grpSpPr>
      <p:sp>
        <p:nvSpPr>
          <p:cNvPr id="119" name="Google Shape;119;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2"/>
        <p:cNvGrpSpPr/>
        <p:nvPr/>
      </p:nvGrpSpPr>
      <p:grpSpPr>
        <a:xfrm>
          <a:off x="0" y="0"/>
          <a:ext cx="0" cy="0"/>
          <a:chOff x="0" y="0"/>
          <a:chExt cx="0" cy="0"/>
        </a:xfrm>
      </p:grpSpPr>
      <p:sp>
        <p:nvSpPr>
          <p:cNvPr id="123" name="Google Shape;123;p2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4" name="Google Shape;124;p25"/>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25" name="Google Shape;125;p2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26" name="Google Shape;126;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8" name="Google Shape;128;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1" name="Google Shape;131;p26"/>
          <p:cNvSpPr>
            <a:spLocks noGrp="1"/>
          </p:cNvSpPr>
          <p:nvPr>
            <p:ph type="pic" idx="2"/>
          </p:nvPr>
        </p:nvSpPr>
        <p:spPr>
          <a:xfrm>
            <a:off x="3887391" y="740569"/>
            <a:ext cx="4629300" cy="3655200"/>
          </a:xfrm>
          <a:prstGeom prst="rect">
            <a:avLst/>
          </a:prstGeom>
          <a:noFill/>
          <a:ln>
            <a:noFill/>
          </a:ln>
        </p:spPr>
      </p:sp>
      <p:sp>
        <p:nvSpPr>
          <p:cNvPr id="132" name="Google Shape;132;p2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33" name="Google Shape;133;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4" name="Google Shape;134;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6"/>
        <p:cNvGrpSpPr/>
        <p:nvPr/>
      </p:nvGrpSpPr>
      <p:grpSpPr>
        <a:xfrm>
          <a:off x="0" y="0"/>
          <a:ext cx="0" cy="0"/>
          <a:chOff x="0" y="0"/>
          <a:chExt cx="0" cy="0"/>
        </a:xfrm>
      </p:grpSpPr>
      <p:sp>
        <p:nvSpPr>
          <p:cNvPr id="137" name="Google Shape;137;p2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8" name="Google Shape;138;p2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9" name="Google Shape;139;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4" name="Google Shape;144;p2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5" name="Google Shape;145;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57" name="Google Shape;57;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entury Gothic"/>
              <a:buNone/>
              <a:defRPr sz="33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5" name="Google Shape;75;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900" b="0" i="0" u="none" strike="noStrike" cap="none">
                <a:solidFill>
                  <a:srgbClr val="888888"/>
                </a:solidFill>
                <a:latin typeface="Century Gothic"/>
                <a:ea typeface="Century Gothic"/>
                <a:cs typeface="Century Gothic"/>
                <a:sym typeface="Century Gothic"/>
              </a:defRPr>
            </a:lvl1pPr>
            <a:lvl2pPr marL="0" marR="0" lvl="1" indent="0" algn="r">
              <a:spcBef>
                <a:spcPts val="0"/>
              </a:spcBef>
              <a:buNone/>
              <a:defRPr sz="900" b="0" i="0" u="none" strike="noStrike" cap="none">
                <a:solidFill>
                  <a:srgbClr val="888888"/>
                </a:solidFill>
                <a:latin typeface="Century Gothic"/>
                <a:ea typeface="Century Gothic"/>
                <a:cs typeface="Century Gothic"/>
                <a:sym typeface="Century Gothic"/>
              </a:defRPr>
            </a:lvl2pPr>
            <a:lvl3pPr marL="0" marR="0" lvl="2" indent="0" algn="r">
              <a:spcBef>
                <a:spcPts val="0"/>
              </a:spcBef>
              <a:buNone/>
              <a:defRPr sz="900" b="0" i="0" u="none" strike="noStrike" cap="none">
                <a:solidFill>
                  <a:srgbClr val="888888"/>
                </a:solidFill>
                <a:latin typeface="Century Gothic"/>
                <a:ea typeface="Century Gothic"/>
                <a:cs typeface="Century Gothic"/>
                <a:sym typeface="Century Gothic"/>
              </a:defRPr>
            </a:lvl3pPr>
            <a:lvl4pPr marL="0" marR="0" lvl="3" indent="0" algn="r">
              <a:spcBef>
                <a:spcPts val="0"/>
              </a:spcBef>
              <a:buNone/>
              <a:defRPr sz="900" b="0" i="0" u="none" strike="noStrike" cap="none">
                <a:solidFill>
                  <a:srgbClr val="888888"/>
                </a:solidFill>
                <a:latin typeface="Century Gothic"/>
                <a:ea typeface="Century Gothic"/>
                <a:cs typeface="Century Gothic"/>
                <a:sym typeface="Century Gothic"/>
              </a:defRPr>
            </a:lvl4pPr>
            <a:lvl5pPr marL="0" marR="0" lvl="4" indent="0" algn="r">
              <a:spcBef>
                <a:spcPts val="0"/>
              </a:spcBef>
              <a:buNone/>
              <a:defRPr sz="900" b="0" i="0" u="none" strike="noStrike" cap="none">
                <a:solidFill>
                  <a:srgbClr val="888888"/>
                </a:solidFill>
                <a:latin typeface="Century Gothic"/>
                <a:ea typeface="Century Gothic"/>
                <a:cs typeface="Century Gothic"/>
                <a:sym typeface="Century Gothic"/>
              </a:defRPr>
            </a:lvl5pPr>
            <a:lvl6pPr marL="0" marR="0" lvl="5" indent="0" algn="r">
              <a:spcBef>
                <a:spcPts val="0"/>
              </a:spcBef>
              <a:buNone/>
              <a:defRPr sz="900" b="0" i="0" u="none" strike="noStrike" cap="none">
                <a:solidFill>
                  <a:srgbClr val="888888"/>
                </a:solidFill>
                <a:latin typeface="Century Gothic"/>
                <a:ea typeface="Century Gothic"/>
                <a:cs typeface="Century Gothic"/>
                <a:sym typeface="Century Gothic"/>
              </a:defRPr>
            </a:lvl6pPr>
            <a:lvl7pPr marL="0" marR="0" lvl="6" indent="0" algn="r">
              <a:spcBef>
                <a:spcPts val="0"/>
              </a:spcBef>
              <a:buNone/>
              <a:defRPr sz="900" b="0" i="0" u="none" strike="noStrike" cap="none">
                <a:solidFill>
                  <a:srgbClr val="888888"/>
                </a:solidFill>
                <a:latin typeface="Century Gothic"/>
                <a:ea typeface="Century Gothic"/>
                <a:cs typeface="Century Gothic"/>
                <a:sym typeface="Century Gothic"/>
              </a:defRPr>
            </a:lvl7pPr>
            <a:lvl8pPr marL="0" marR="0" lvl="7" indent="0" algn="r">
              <a:spcBef>
                <a:spcPts val="0"/>
              </a:spcBef>
              <a:buNone/>
              <a:defRPr sz="900" b="0" i="0" u="none" strike="noStrike" cap="none">
                <a:solidFill>
                  <a:srgbClr val="888888"/>
                </a:solidFill>
                <a:latin typeface="Century Gothic"/>
                <a:ea typeface="Century Gothic"/>
                <a:cs typeface="Century Gothic"/>
                <a:sym typeface="Century Gothic"/>
              </a:defRPr>
            </a:lvl8pPr>
            <a:lvl9pPr marL="0" marR="0" lvl="8" indent="0" algn="r">
              <a:spcBef>
                <a:spcPts val="0"/>
              </a:spcBef>
              <a:buNone/>
              <a:defRPr sz="9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2.xml"/><Relationship Id="rId5" Type="http://schemas.openxmlformats.org/officeDocument/2006/relationships/slideLayout" Target="../slideLayouts/slideLayout17.xml"/><Relationship Id="rId4" Type="http://schemas.openxmlformats.org/officeDocument/2006/relationships/audio" Target="../media/media2.m4a"/><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1.m4a"/><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3.xml"/><Relationship Id="rId5" Type="http://schemas.openxmlformats.org/officeDocument/2006/relationships/slideLayout" Target="../slideLayouts/slideLayout17.xml"/><Relationship Id="rId4" Type="http://schemas.openxmlformats.org/officeDocument/2006/relationships/audio" Target="../media/media1.m4a"/></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m4a"/><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4.xml"/><Relationship Id="rId5" Type="http://schemas.openxmlformats.org/officeDocument/2006/relationships/slideLayout" Target="../slideLayouts/slideLayout17.xml"/><Relationship Id="rId4" Type="http://schemas.openxmlformats.org/officeDocument/2006/relationships/audio" Target="../media/media1.m4a"/><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17.xml"/><Relationship Id="rId18" Type="http://schemas.openxmlformats.org/officeDocument/2006/relationships/image" Target="../media/image7.png"/><Relationship Id="rId3" Type="http://schemas.microsoft.com/office/2007/relationships/media" Target="../media/media1.m4a"/><Relationship Id="rId21" Type="http://schemas.openxmlformats.org/officeDocument/2006/relationships/image" Target="../media/image5.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4.png"/><Relationship Id="rId2" Type="http://schemas.openxmlformats.org/officeDocument/2006/relationships/audio" Target="../media/media2.m4a"/><Relationship Id="rId16" Type="http://schemas.openxmlformats.org/officeDocument/2006/relationships/image" Target="../media/image6.png"/><Relationship Id="rId20" Type="http://schemas.openxmlformats.org/officeDocument/2006/relationships/image" Target="../media/image9.png"/><Relationship Id="rId1" Type="http://schemas.microsoft.com/office/2007/relationships/media" Target="../media/media2.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image" Target="../media/image3.png"/><Relationship Id="rId10" Type="http://schemas.openxmlformats.org/officeDocument/2006/relationships/audio" Target="../media/media5.m4a"/><Relationship Id="rId19" Type="http://schemas.openxmlformats.org/officeDocument/2006/relationships/image" Target="../media/image8.png"/><Relationship Id="rId4" Type="http://schemas.openxmlformats.org/officeDocument/2006/relationships/audio" Target="../media/media1.m4a"/><Relationship Id="rId9" Type="http://schemas.microsoft.com/office/2007/relationships/media" Target="../media/media5.m4a"/><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audio" Target="../media/media11.m4a"/><Relationship Id="rId13" Type="http://schemas.openxmlformats.org/officeDocument/2006/relationships/image" Target="../media/image10.png"/><Relationship Id="rId3" Type="http://schemas.microsoft.com/office/2007/relationships/media" Target="../media/media9.m4a"/><Relationship Id="rId7" Type="http://schemas.microsoft.com/office/2007/relationships/media" Target="../media/media11.m4a"/><Relationship Id="rId12" Type="http://schemas.openxmlformats.org/officeDocument/2006/relationships/notesSlide" Target="../notesSlides/notesSlide9.xml"/><Relationship Id="rId2" Type="http://schemas.openxmlformats.org/officeDocument/2006/relationships/audio" Target="../media/media8.m4a"/><Relationship Id="rId16" Type="http://schemas.openxmlformats.org/officeDocument/2006/relationships/image" Target="../media/image5.png"/><Relationship Id="rId1" Type="http://schemas.microsoft.com/office/2007/relationships/media" Target="../media/media8.m4a"/><Relationship Id="rId6" Type="http://schemas.openxmlformats.org/officeDocument/2006/relationships/audio" Target="../media/media10.m4a"/><Relationship Id="rId11" Type="http://schemas.openxmlformats.org/officeDocument/2006/relationships/slideLayout" Target="../slideLayouts/slideLayout13.xml"/><Relationship Id="rId5" Type="http://schemas.microsoft.com/office/2007/relationships/media" Target="../media/media10.m4a"/><Relationship Id="rId15" Type="http://schemas.openxmlformats.org/officeDocument/2006/relationships/image" Target="../media/image12.png"/><Relationship Id="rId10" Type="http://schemas.openxmlformats.org/officeDocument/2006/relationships/audio" Target="../media/media12.m4a"/><Relationship Id="rId4" Type="http://schemas.openxmlformats.org/officeDocument/2006/relationships/audio" Target="../media/media9.m4a"/><Relationship Id="rId9" Type="http://schemas.microsoft.com/office/2007/relationships/media" Target="../media/media12.m4a"/><Relationship Id="rId1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51"/>
        <p:cNvGrpSpPr/>
        <p:nvPr/>
      </p:nvGrpSpPr>
      <p:grpSpPr>
        <a:xfrm>
          <a:off x="0" y="0"/>
          <a:ext cx="0" cy="0"/>
          <a:chOff x="0" y="0"/>
          <a:chExt cx="0" cy="0"/>
        </a:xfrm>
      </p:grpSpPr>
      <p:sp>
        <p:nvSpPr>
          <p:cNvPr id="152" name="Google Shape;152;p29"/>
          <p:cNvSpPr txBox="1"/>
          <p:nvPr/>
        </p:nvSpPr>
        <p:spPr>
          <a:xfrm>
            <a:off x="534800" y="503350"/>
            <a:ext cx="8076900" cy="198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0" b="1">
                <a:solidFill>
                  <a:schemeClr val="dk1"/>
                </a:solidFill>
                <a:latin typeface="Verdana"/>
                <a:ea typeface="Verdana"/>
                <a:cs typeface="Verdana"/>
                <a:sym typeface="Verdana"/>
              </a:rPr>
              <a:t>Phonetik</a:t>
            </a:r>
            <a:endParaRPr sz="8000">
              <a:solidFill>
                <a:schemeClr val="dk1"/>
              </a:solidFill>
              <a:latin typeface="Verdana"/>
              <a:ea typeface="Verdana"/>
              <a:cs typeface="Verdana"/>
              <a:sym typeface="Verdana"/>
            </a:endParaRPr>
          </a:p>
        </p:txBody>
      </p:sp>
      <p:pic>
        <p:nvPicPr>
          <p:cNvPr id="153" name="Google Shape;153;p29"/>
          <p:cNvPicPr preferRelativeResize="0"/>
          <p:nvPr/>
        </p:nvPicPr>
        <p:blipFill>
          <a:blip r:embed="rId3">
            <a:alphaModFix/>
          </a:blip>
          <a:stretch>
            <a:fillRect/>
          </a:stretch>
        </p:blipFill>
        <p:spPr>
          <a:xfrm>
            <a:off x="3432779" y="2107674"/>
            <a:ext cx="2017475" cy="15317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0" y="208618"/>
            <a:ext cx="7886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FFCC00"/>
              </a:buClr>
              <a:buSzPts val="18000"/>
              <a:buFont typeface="Century Gothic"/>
              <a:buNone/>
            </a:pPr>
            <a:r>
              <a:rPr lang="en" sz="18000" b="1">
                <a:solidFill>
                  <a:srgbClr val="FF9900"/>
                </a:solidFill>
              </a:rPr>
              <a:t>o</a:t>
            </a:r>
            <a:endParaRPr sz="18000" b="1">
              <a:solidFill>
                <a:srgbClr val="FF9900"/>
              </a:solidFill>
            </a:endParaRPr>
          </a:p>
        </p:txBody>
      </p:sp>
      <p:sp>
        <p:nvSpPr>
          <p:cNvPr id="160" name="Google Shape;160;p30"/>
          <p:cNvSpPr/>
          <p:nvPr/>
        </p:nvSpPr>
        <p:spPr>
          <a:xfrm>
            <a:off x="3388262" y="3187696"/>
            <a:ext cx="23676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2060"/>
              </a:buClr>
              <a:buSzPts val="9000"/>
              <a:buFont typeface="Century Gothic"/>
              <a:buNone/>
            </a:pPr>
            <a:r>
              <a:rPr lang="en" sz="9000" b="0" i="0" u="none" strike="noStrike" cap="none">
                <a:solidFill>
                  <a:srgbClr val="002060"/>
                </a:solidFill>
                <a:latin typeface="Century Gothic"/>
                <a:ea typeface="Century Gothic"/>
                <a:cs typeface="Century Gothic"/>
                <a:sym typeface="Century Gothic"/>
              </a:rPr>
              <a:t>w</a:t>
            </a:r>
            <a:r>
              <a:rPr lang="en" sz="9000" b="0" i="0" u="none" strike="noStrike" cap="none">
                <a:solidFill>
                  <a:srgbClr val="FF9900"/>
                </a:solidFill>
                <a:latin typeface="Century Gothic"/>
                <a:ea typeface="Century Gothic"/>
                <a:cs typeface="Century Gothic"/>
                <a:sym typeface="Century Gothic"/>
              </a:rPr>
              <a:t>o</a:t>
            </a:r>
            <a:r>
              <a:rPr lang="en" sz="7200" b="0" i="0" u="none" strike="noStrike" cap="none">
                <a:solidFill>
                  <a:srgbClr val="002060"/>
                </a:solidFill>
                <a:latin typeface="Arial"/>
                <a:ea typeface="Arial"/>
                <a:cs typeface="Arial"/>
                <a:sym typeface="Arial"/>
              </a:rPr>
              <a:t>?</a:t>
            </a:r>
            <a:endParaRPr sz="1100"/>
          </a:p>
        </p:txBody>
      </p:sp>
      <p:pic>
        <p:nvPicPr>
          <p:cNvPr id="161" name="Google Shape;161;p30"/>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162" name="Google Shape;162;p30"/>
          <p:cNvPicPr preferRelativeResize="0"/>
          <p:nvPr/>
        </p:nvPicPr>
        <p:blipFill>
          <a:blip r:embed="rId8">
            <a:alphaModFix/>
          </a:blip>
          <a:stretch>
            <a:fillRect/>
          </a:stretch>
        </p:blipFill>
        <p:spPr>
          <a:xfrm>
            <a:off x="2519478" y="804975"/>
            <a:ext cx="4226550" cy="2307326"/>
          </a:xfrm>
          <a:prstGeom prst="rect">
            <a:avLst/>
          </a:prstGeom>
          <a:noFill/>
          <a:ln>
            <a:noFill/>
          </a:ln>
        </p:spPr>
      </p:pic>
      <p:pic>
        <p:nvPicPr>
          <p:cNvPr id="2" name="Recorded Sound">
            <a:hlinkClick r:id="" action="ppaction://media"/>
            <a:extLst>
              <a:ext uri="{FF2B5EF4-FFF2-40B4-BE49-F238E27FC236}">
                <a16:creationId xmlns:a16="http://schemas.microsoft.com/office/drawing/2014/main" id="{66C985E9-2C69-4015-F597-450F8CB866B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022848" y="3659332"/>
            <a:ext cx="365414" cy="365414"/>
          </a:xfrm>
          <a:prstGeom prst="rect">
            <a:avLst/>
          </a:prstGeom>
        </p:spPr>
      </p:pic>
      <p:pic>
        <p:nvPicPr>
          <p:cNvPr id="3" name="Recorded Sound">
            <a:hlinkClick r:id="" action="ppaction://media"/>
            <a:extLst>
              <a:ext uri="{FF2B5EF4-FFF2-40B4-BE49-F238E27FC236}">
                <a16:creationId xmlns:a16="http://schemas.microsoft.com/office/drawing/2014/main" id="{EFBBC8B4-EFC6-EF57-C5E0-A7E32D26074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54940" y="1401042"/>
            <a:ext cx="326606" cy="3266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0"/>
                                        </p:tgtEl>
                                        <p:attrNameLst>
                                          <p:attrName>style.visibility</p:attrName>
                                        </p:attrNameLst>
                                      </p:cBhvr>
                                      <p:to>
                                        <p:strVal val="visible"/>
                                      </p:to>
                                    </p:set>
                                    <p:animEffect transition="in" filter="fade">
                                      <p:cBhvr>
                                        <p:cTn id="12"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295"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179"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67"/>
        <p:cNvGrpSpPr/>
        <p:nvPr/>
      </p:nvGrpSpPr>
      <p:grpSpPr>
        <a:xfrm>
          <a:off x="0" y="0"/>
          <a:ext cx="0" cy="0"/>
          <a:chOff x="0" y="0"/>
          <a:chExt cx="0" cy="0"/>
        </a:xfrm>
      </p:grpSpPr>
      <p:sp>
        <p:nvSpPr>
          <p:cNvPr id="168" name="Google Shape;168;p31"/>
          <p:cNvSpPr txBox="1">
            <a:spLocks noGrp="1"/>
          </p:cNvSpPr>
          <p:nvPr>
            <p:ph type="title"/>
          </p:nvPr>
        </p:nvSpPr>
        <p:spPr>
          <a:xfrm>
            <a:off x="0" y="208618"/>
            <a:ext cx="7886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FFCC00"/>
              </a:buClr>
              <a:buSzPts val="18000"/>
              <a:buFont typeface="Century Gothic"/>
              <a:buNone/>
            </a:pPr>
            <a:r>
              <a:rPr lang="en" sz="18000" b="1">
                <a:solidFill>
                  <a:srgbClr val="FF9900"/>
                </a:solidFill>
              </a:rPr>
              <a:t>o</a:t>
            </a:r>
            <a:endParaRPr sz="18000" b="1">
              <a:solidFill>
                <a:srgbClr val="FF9900"/>
              </a:solidFill>
            </a:endParaRPr>
          </a:p>
        </p:txBody>
      </p:sp>
      <p:sp>
        <p:nvSpPr>
          <p:cNvPr id="169" name="Google Shape;169;p31"/>
          <p:cNvSpPr/>
          <p:nvPr/>
        </p:nvSpPr>
        <p:spPr>
          <a:xfrm>
            <a:off x="3388262" y="3187696"/>
            <a:ext cx="23676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2060"/>
              </a:buClr>
              <a:buSzPts val="9000"/>
              <a:buFont typeface="Century Gothic"/>
              <a:buNone/>
            </a:pPr>
            <a:r>
              <a:rPr lang="en" sz="9000" b="0" i="0" u="none" strike="noStrike" cap="none">
                <a:solidFill>
                  <a:srgbClr val="002060"/>
                </a:solidFill>
                <a:latin typeface="Century Gothic"/>
                <a:ea typeface="Century Gothic"/>
                <a:cs typeface="Century Gothic"/>
                <a:sym typeface="Century Gothic"/>
              </a:rPr>
              <a:t>w</a:t>
            </a:r>
            <a:r>
              <a:rPr lang="en" sz="9000" b="0" i="0" u="none" strike="noStrike" cap="none">
                <a:solidFill>
                  <a:srgbClr val="FF9900"/>
                </a:solidFill>
                <a:latin typeface="Century Gothic"/>
                <a:ea typeface="Century Gothic"/>
                <a:cs typeface="Century Gothic"/>
                <a:sym typeface="Century Gothic"/>
              </a:rPr>
              <a:t>o</a:t>
            </a:r>
            <a:r>
              <a:rPr lang="en" sz="7200" b="0" i="0" u="none" strike="noStrike" cap="none">
                <a:solidFill>
                  <a:srgbClr val="002060"/>
                </a:solidFill>
                <a:latin typeface="Arial"/>
                <a:ea typeface="Arial"/>
                <a:cs typeface="Arial"/>
                <a:sym typeface="Arial"/>
              </a:rPr>
              <a:t>?</a:t>
            </a:r>
            <a:endParaRPr sz="1100"/>
          </a:p>
        </p:txBody>
      </p:sp>
      <p:pic>
        <p:nvPicPr>
          <p:cNvPr id="170" name="Google Shape;170;p31"/>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2" name="Recorded Sound">
            <a:hlinkClick r:id="" action="ppaction://media"/>
            <a:extLst>
              <a:ext uri="{FF2B5EF4-FFF2-40B4-BE49-F238E27FC236}">
                <a16:creationId xmlns:a16="http://schemas.microsoft.com/office/drawing/2014/main" id="{01CE3F96-F3F5-DB5E-7E8D-1F6748BC15A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54940" y="1401042"/>
            <a:ext cx="326606" cy="326606"/>
          </a:xfrm>
          <a:prstGeom prst="rect">
            <a:avLst/>
          </a:prstGeom>
        </p:spPr>
      </p:pic>
      <p:pic>
        <p:nvPicPr>
          <p:cNvPr id="3" name="Recorded Sound">
            <a:hlinkClick r:id="" action="ppaction://media"/>
            <a:extLst>
              <a:ext uri="{FF2B5EF4-FFF2-40B4-BE49-F238E27FC236}">
                <a16:creationId xmlns:a16="http://schemas.microsoft.com/office/drawing/2014/main" id="{CB1F9455-AFA9-FF15-244B-E0665633A52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3022848" y="3659332"/>
            <a:ext cx="365414" cy="3654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295"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179"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0" y="208618"/>
            <a:ext cx="7886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FFCC00"/>
              </a:buClr>
              <a:buSzPts val="18000"/>
              <a:buFont typeface="Century Gothic"/>
              <a:buNone/>
            </a:pPr>
            <a:r>
              <a:rPr lang="en" sz="18000" b="1">
                <a:solidFill>
                  <a:srgbClr val="FF9900"/>
                </a:solidFill>
              </a:rPr>
              <a:t>o</a:t>
            </a:r>
            <a:endParaRPr sz="18000" b="1">
              <a:solidFill>
                <a:srgbClr val="FF9900"/>
              </a:solidFill>
            </a:endParaRPr>
          </a:p>
        </p:txBody>
      </p:sp>
      <p:sp>
        <p:nvSpPr>
          <p:cNvPr id="177" name="Google Shape;177;p32"/>
          <p:cNvSpPr/>
          <p:nvPr/>
        </p:nvSpPr>
        <p:spPr>
          <a:xfrm>
            <a:off x="3388262" y="3187696"/>
            <a:ext cx="23676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2060"/>
              </a:buClr>
              <a:buSzPts val="9000"/>
              <a:buFont typeface="Century Gothic"/>
              <a:buNone/>
            </a:pPr>
            <a:r>
              <a:rPr lang="en" sz="9000" b="0" i="0" u="none" strike="noStrike" cap="none">
                <a:solidFill>
                  <a:srgbClr val="002060"/>
                </a:solidFill>
                <a:latin typeface="Century Gothic"/>
                <a:ea typeface="Century Gothic"/>
                <a:cs typeface="Century Gothic"/>
                <a:sym typeface="Century Gothic"/>
              </a:rPr>
              <a:t>w</a:t>
            </a:r>
            <a:r>
              <a:rPr lang="en" sz="9000" b="0" i="0" u="none" strike="noStrike" cap="none">
                <a:solidFill>
                  <a:srgbClr val="FF9900"/>
                </a:solidFill>
                <a:latin typeface="Century Gothic"/>
                <a:ea typeface="Century Gothic"/>
                <a:cs typeface="Century Gothic"/>
                <a:sym typeface="Century Gothic"/>
              </a:rPr>
              <a:t>o</a:t>
            </a:r>
            <a:r>
              <a:rPr lang="en" sz="7200" b="0" i="0" u="none" strike="noStrike" cap="none">
                <a:solidFill>
                  <a:srgbClr val="002060"/>
                </a:solidFill>
                <a:latin typeface="Arial"/>
                <a:ea typeface="Arial"/>
                <a:cs typeface="Arial"/>
                <a:sym typeface="Arial"/>
              </a:rPr>
              <a:t>?</a:t>
            </a:r>
            <a:endParaRPr sz="1100"/>
          </a:p>
        </p:txBody>
      </p:sp>
      <p:pic>
        <p:nvPicPr>
          <p:cNvPr id="178" name="Google Shape;178;p32"/>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179" name="Google Shape;179;p32"/>
          <p:cNvPicPr preferRelativeResize="0"/>
          <p:nvPr/>
        </p:nvPicPr>
        <p:blipFill>
          <a:blip r:embed="rId8">
            <a:alphaModFix/>
          </a:blip>
          <a:stretch>
            <a:fillRect/>
          </a:stretch>
        </p:blipFill>
        <p:spPr>
          <a:xfrm>
            <a:off x="2519478" y="804975"/>
            <a:ext cx="4226550" cy="2307326"/>
          </a:xfrm>
          <a:prstGeom prst="rect">
            <a:avLst/>
          </a:prstGeom>
          <a:noFill/>
          <a:ln>
            <a:noFill/>
          </a:ln>
        </p:spPr>
      </p:pic>
      <p:pic>
        <p:nvPicPr>
          <p:cNvPr id="2" name="Recorded Sound">
            <a:hlinkClick r:id="" action="ppaction://media"/>
            <a:extLst>
              <a:ext uri="{FF2B5EF4-FFF2-40B4-BE49-F238E27FC236}">
                <a16:creationId xmlns:a16="http://schemas.microsoft.com/office/drawing/2014/main" id="{5490EE96-DF14-5168-533D-6FF879E4425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54940" y="1401042"/>
            <a:ext cx="326606" cy="326606"/>
          </a:xfrm>
          <a:prstGeom prst="rect">
            <a:avLst/>
          </a:prstGeom>
        </p:spPr>
      </p:pic>
      <p:pic>
        <p:nvPicPr>
          <p:cNvPr id="3" name="Recorded Sound">
            <a:hlinkClick r:id="" action="ppaction://media"/>
            <a:extLst>
              <a:ext uri="{FF2B5EF4-FFF2-40B4-BE49-F238E27FC236}">
                <a16:creationId xmlns:a16="http://schemas.microsoft.com/office/drawing/2014/main" id="{D550BD42-1125-0145-1FD0-3B9AD1E5DD6E}"/>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3022848" y="3659332"/>
            <a:ext cx="365414" cy="3654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
                                        </p:tgtEl>
                                        <p:attrNameLst>
                                          <p:attrName>style.visibility</p:attrName>
                                        </p:attrNameLst>
                                      </p:cBhvr>
                                      <p:to>
                                        <p:strVal val="visible"/>
                                      </p:to>
                                    </p:set>
                                    <p:animEffect transition="in" filter="fade">
                                      <p:cBhvr>
                                        <p:cTn id="1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295"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179"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3593219" y="0"/>
            <a:ext cx="1921200" cy="12306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2060"/>
              </a:buClr>
              <a:buSzPts val="9000"/>
              <a:buFont typeface="Century Gothic"/>
              <a:buNone/>
            </a:pPr>
            <a:r>
              <a:rPr lang="en" sz="9000" b="1">
                <a:solidFill>
                  <a:srgbClr val="002060"/>
                </a:solidFill>
              </a:rPr>
              <a:t>o</a:t>
            </a:r>
            <a:endParaRPr sz="9000"/>
          </a:p>
        </p:txBody>
      </p:sp>
      <p:sp>
        <p:nvSpPr>
          <p:cNvPr id="186" name="Google Shape;186;p33"/>
          <p:cNvSpPr/>
          <p:nvPr/>
        </p:nvSpPr>
        <p:spPr>
          <a:xfrm>
            <a:off x="3213221" y="1378424"/>
            <a:ext cx="2852100" cy="1980000"/>
          </a:xfrm>
          <a:prstGeom prst="roundRect">
            <a:avLst>
              <a:gd name="adj" fmla="val 16667"/>
            </a:avLst>
          </a:prstGeom>
          <a:solidFill>
            <a:schemeClr val="lt1"/>
          </a:solidFill>
          <a:ln w="42875" cap="flat" cmpd="sng">
            <a:solidFill>
              <a:srgbClr val="FFCC00"/>
            </a:solidFill>
            <a:prstDash val="solid"/>
            <a:miter lim="800000"/>
            <a:headEnd type="none" w="sm" len="sm"/>
            <a:tailEnd type="none" w="sm" len="sm"/>
          </a:ln>
        </p:spPr>
        <p:txBody>
          <a:bodyPr spcFirstLastPara="1" wrap="square" lIns="68575" tIns="34275" rIns="68575" bIns="34275" anchor="b" anchorCtr="0">
            <a:noAutofit/>
          </a:bodyPr>
          <a:lstStyle/>
          <a:p>
            <a:pPr marL="0" marR="0" lvl="0" indent="0" algn="ctr" rtl="0">
              <a:spcBef>
                <a:spcPts val="0"/>
              </a:spcBef>
              <a:spcAft>
                <a:spcPts val="0"/>
              </a:spcAft>
              <a:buNone/>
            </a:pPr>
            <a:r>
              <a:rPr lang="en" sz="5000">
                <a:solidFill>
                  <a:srgbClr val="002060"/>
                </a:solidFill>
                <a:latin typeface="Century Gothic"/>
                <a:ea typeface="Century Gothic"/>
                <a:cs typeface="Century Gothic"/>
                <a:sym typeface="Century Gothic"/>
              </a:rPr>
              <a:t>w</a:t>
            </a:r>
            <a:r>
              <a:rPr lang="en" sz="5000">
                <a:solidFill>
                  <a:srgbClr val="FF9900"/>
                </a:solidFill>
                <a:latin typeface="Century Gothic"/>
                <a:ea typeface="Century Gothic"/>
                <a:cs typeface="Century Gothic"/>
                <a:sym typeface="Century Gothic"/>
              </a:rPr>
              <a:t>o</a:t>
            </a:r>
            <a:r>
              <a:rPr lang="en" sz="5000">
                <a:solidFill>
                  <a:srgbClr val="002060"/>
                </a:solidFill>
                <a:latin typeface="Calibri"/>
                <a:ea typeface="Calibri"/>
                <a:cs typeface="Calibri"/>
                <a:sym typeface="Calibri"/>
              </a:rPr>
              <a:t>?</a:t>
            </a:r>
            <a:endParaRPr sz="1100"/>
          </a:p>
        </p:txBody>
      </p:sp>
      <p:sp>
        <p:nvSpPr>
          <p:cNvPr id="187" name="Google Shape;187;p33"/>
          <p:cNvSpPr/>
          <p:nvPr/>
        </p:nvSpPr>
        <p:spPr>
          <a:xfrm>
            <a:off x="502799" y="358325"/>
            <a:ext cx="23571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a:solidFill>
                  <a:srgbClr val="002060"/>
                </a:solidFill>
                <a:latin typeface="Century Gothic"/>
                <a:ea typeface="Century Gothic"/>
                <a:cs typeface="Century Gothic"/>
                <a:sym typeface="Century Gothic"/>
              </a:rPr>
              <a:t>w</a:t>
            </a:r>
            <a:r>
              <a:rPr lang="en" sz="4100">
                <a:solidFill>
                  <a:srgbClr val="FF9900"/>
                </a:solidFill>
                <a:latin typeface="Century Gothic"/>
                <a:ea typeface="Century Gothic"/>
                <a:cs typeface="Century Gothic"/>
                <a:sym typeface="Century Gothic"/>
              </a:rPr>
              <a:t>o</a:t>
            </a:r>
            <a:r>
              <a:rPr lang="en" sz="4100">
                <a:solidFill>
                  <a:srgbClr val="002060"/>
                </a:solidFill>
                <a:latin typeface="Century Gothic"/>
                <a:ea typeface="Century Gothic"/>
                <a:cs typeface="Century Gothic"/>
                <a:sym typeface="Century Gothic"/>
              </a:rPr>
              <a:t>hnen</a:t>
            </a:r>
            <a:endParaRPr sz="4100">
              <a:solidFill>
                <a:srgbClr val="002060"/>
              </a:solidFill>
              <a:latin typeface="Century Gothic"/>
              <a:ea typeface="Century Gothic"/>
              <a:cs typeface="Century Gothic"/>
              <a:sym typeface="Century Gothic"/>
            </a:endParaRPr>
          </a:p>
        </p:txBody>
      </p:sp>
      <p:sp>
        <p:nvSpPr>
          <p:cNvPr id="188" name="Google Shape;188;p33"/>
          <p:cNvSpPr/>
          <p:nvPr/>
        </p:nvSpPr>
        <p:spPr>
          <a:xfrm>
            <a:off x="6490125" y="2902225"/>
            <a:ext cx="22542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a:solidFill>
                  <a:srgbClr val="002060"/>
                </a:solidFill>
                <a:latin typeface="Century Gothic"/>
                <a:ea typeface="Century Gothic"/>
                <a:cs typeface="Century Gothic"/>
                <a:sym typeface="Century Gothic"/>
              </a:rPr>
              <a:t>Milli</a:t>
            </a:r>
            <a:r>
              <a:rPr lang="en" sz="4100">
                <a:solidFill>
                  <a:srgbClr val="FF9900"/>
                </a:solidFill>
                <a:latin typeface="Century Gothic"/>
                <a:ea typeface="Century Gothic"/>
                <a:cs typeface="Century Gothic"/>
                <a:sym typeface="Century Gothic"/>
              </a:rPr>
              <a:t>o</a:t>
            </a:r>
            <a:r>
              <a:rPr lang="en" sz="4100">
                <a:solidFill>
                  <a:srgbClr val="002060"/>
                </a:solidFill>
                <a:latin typeface="Century Gothic"/>
                <a:ea typeface="Century Gothic"/>
                <a:cs typeface="Century Gothic"/>
                <a:sym typeface="Century Gothic"/>
              </a:rPr>
              <a:t>n</a:t>
            </a:r>
            <a:endParaRPr sz="4100" i="1">
              <a:solidFill>
                <a:srgbClr val="002060"/>
              </a:solidFill>
              <a:latin typeface="Century Gothic"/>
              <a:ea typeface="Century Gothic"/>
              <a:cs typeface="Century Gothic"/>
              <a:sym typeface="Century Gothic"/>
            </a:endParaRPr>
          </a:p>
        </p:txBody>
      </p:sp>
      <p:sp>
        <p:nvSpPr>
          <p:cNvPr id="189" name="Google Shape;189;p33"/>
          <p:cNvSpPr/>
          <p:nvPr/>
        </p:nvSpPr>
        <p:spPr>
          <a:xfrm>
            <a:off x="502802" y="2411150"/>
            <a:ext cx="1875300" cy="692700"/>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Clr>
                <a:schemeClr val="dk1"/>
              </a:buClr>
              <a:buFont typeface="Arial"/>
              <a:buNone/>
            </a:pPr>
            <a:r>
              <a:rPr lang="en" sz="4100">
                <a:solidFill>
                  <a:srgbClr val="002060"/>
                </a:solidFill>
                <a:latin typeface="Century Gothic"/>
                <a:ea typeface="Century Gothic"/>
                <a:cs typeface="Century Gothic"/>
                <a:sym typeface="Century Gothic"/>
              </a:rPr>
              <a:t>gr</a:t>
            </a:r>
            <a:r>
              <a:rPr lang="en" sz="4100">
                <a:solidFill>
                  <a:srgbClr val="FF9900"/>
                </a:solidFill>
                <a:latin typeface="Century Gothic"/>
                <a:ea typeface="Century Gothic"/>
                <a:cs typeface="Century Gothic"/>
                <a:sym typeface="Century Gothic"/>
              </a:rPr>
              <a:t>o</a:t>
            </a:r>
            <a:r>
              <a:rPr lang="en" sz="4100">
                <a:solidFill>
                  <a:srgbClr val="002060"/>
                </a:solidFill>
                <a:latin typeface="Century Gothic"/>
                <a:ea typeface="Century Gothic"/>
                <a:cs typeface="Century Gothic"/>
                <a:sym typeface="Century Gothic"/>
              </a:rPr>
              <a:t>ß</a:t>
            </a:r>
            <a:endParaRPr sz="4100">
              <a:solidFill>
                <a:srgbClr val="002060"/>
              </a:solidFill>
              <a:latin typeface="Century Gothic"/>
              <a:ea typeface="Century Gothic"/>
              <a:cs typeface="Century Gothic"/>
              <a:sym typeface="Century Gothic"/>
            </a:endParaRPr>
          </a:p>
        </p:txBody>
      </p:sp>
      <p:sp>
        <p:nvSpPr>
          <p:cNvPr id="190" name="Google Shape;190;p33"/>
          <p:cNvSpPr/>
          <p:nvPr/>
        </p:nvSpPr>
        <p:spPr>
          <a:xfrm>
            <a:off x="6677675" y="627025"/>
            <a:ext cx="22146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a:solidFill>
                  <a:srgbClr val="002060"/>
                </a:solidFill>
                <a:latin typeface="Century Gothic"/>
                <a:ea typeface="Century Gothic"/>
                <a:cs typeface="Century Gothic"/>
                <a:sym typeface="Century Gothic"/>
              </a:rPr>
              <a:t>M</a:t>
            </a:r>
            <a:r>
              <a:rPr lang="en" sz="4100">
                <a:solidFill>
                  <a:srgbClr val="FF9900"/>
                </a:solidFill>
                <a:latin typeface="Century Gothic"/>
                <a:ea typeface="Century Gothic"/>
                <a:cs typeface="Century Gothic"/>
                <a:sym typeface="Century Gothic"/>
              </a:rPr>
              <a:t>o</a:t>
            </a:r>
            <a:r>
              <a:rPr lang="en" sz="4100">
                <a:solidFill>
                  <a:srgbClr val="002060"/>
                </a:solidFill>
                <a:latin typeface="Century Gothic"/>
                <a:ea typeface="Century Gothic"/>
                <a:cs typeface="Century Gothic"/>
                <a:sym typeface="Century Gothic"/>
              </a:rPr>
              <a:t>ntag</a:t>
            </a:r>
            <a:endParaRPr sz="1100"/>
          </a:p>
        </p:txBody>
      </p:sp>
      <p:pic>
        <p:nvPicPr>
          <p:cNvPr id="191" name="Google Shape;191;p33"/>
          <p:cNvPicPr preferRelativeResize="0"/>
          <p:nvPr/>
        </p:nvPicPr>
        <p:blipFill>
          <a:blip r:embed="rId15">
            <a:alphaModFix/>
          </a:blip>
          <a:stretch>
            <a:fillRect/>
          </a:stretch>
        </p:blipFill>
        <p:spPr>
          <a:xfrm>
            <a:off x="0" y="4785182"/>
            <a:ext cx="9143999" cy="358318"/>
          </a:xfrm>
          <a:prstGeom prst="rect">
            <a:avLst/>
          </a:prstGeom>
          <a:noFill/>
          <a:ln>
            <a:noFill/>
          </a:ln>
        </p:spPr>
      </p:pic>
      <p:pic>
        <p:nvPicPr>
          <p:cNvPr id="192" name="Google Shape;192;p33"/>
          <p:cNvPicPr preferRelativeResize="0"/>
          <p:nvPr/>
        </p:nvPicPr>
        <p:blipFill>
          <a:blip r:embed="rId16">
            <a:alphaModFix/>
          </a:blip>
          <a:stretch>
            <a:fillRect/>
          </a:stretch>
        </p:blipFill>
        <p:spPr>
          <a:xfrm>
            <a:off x="440788" y="1051027"/>
            <a:ext cx="1999316" cy="1091425"/>
          </a:xfrm>
          <a:prstGeom prst="rect">
            <a:avLst/>
          </a:prstGeom>
          <a:noFill/>
          <a:ln>
            <a:noFill/>
          </a:ln>
        </p:spPr>
      </p:pic>
      <p:pic>
        <p:nvPicPr>
          <p:cNvPr id="193" name="Google Shape;193;p33"/>
          <p:cNvPicPr preferRelativeResize="0"/>
          <p:nvPr/>
        </p:nvPicPr>
        <p:blipFill>
          <a:blip r:embed="rId17">
            <a:alphaModFix/>
          </a:blip>
          <a:stretch>
            <a:fillRect/>
          </a:stretch>
        </p:blipFill>
        <p:spPr>
          <a:xfrm>
            <a:off x="3892263" y="1595550"/>
            <a:ext cx="1494026" cy="815601"/>
          </a:xfrm>
          <a:prstGeom prst="rect">
            <a:avLst/>
          </a:prstGeom>
          <a:noFill/>
          <a:ln>
            <a:noFill/>
          </a:ln>
        </p:spPr>
      </p:pic>
      <p:pic>
        <p:nvPicPr>
          <p:cNvPr id="194" name="Google Shape;194;p33"/>
          <p:cNvPicPr preferRelativeResize="0"/>
          <p:nvPr/>
        </p:nvPicPr>
        <p:blipFill>
          <a:blip r:embed="rId18">
            <a:alphaModFix/>
          </a:blip>
          <a:stretch>
            <a:fillRect/>
          </a:stretch>
        </p:blipFill>
        <p:spPr>
          <a:xfrm>
            <a:off x="6838450" y="1379802"/>
            <a:ext cx="1786273" cy="975125"/>
          </a:xfrm>
          <a:prstGeom prst="rect">
            <a:avLst/>
          </a:prstGeom>
          <a:noFill/>
          <a:ln>
            <a:noFill/>
          </a:ln>
        </p:spPr>
      </p:pic>
      <p:pic>
        <p:nvPicPr>
          <p:cNvPr id="195" name="Google Shape;195;p33"/>
          <p:cNvPicPr preferRelativeResize="0"/>
          <p:nvPr/>
        </p:nvPicPr>
        <p:blipFill>
          <a:blip r:embed="rId19">
            <a:alphaModFix/>
          </a:blip>
          <a:stretch>
            <a:fillRect/>
          </a:stretch>
        </p:blipFill>
        <p:spPr>
          <a:xfrm>
            <a:off x="6838450" y="3594926"/>
            <a:ext cx="1786276" cy="975129"/>
          </a:xfrm>
          <a:prstGeom prst="rect">
            <a:avLst/>
          </a:prstGeom>
          <a:noFill/>
          <a:ln>
            <a:noFill/>
          </a:ln>
        </p:spPr>
      </p:pic>
      <p:pic>
        <p:nvPicPr>
          <p:cNvPr id="196" name="Google Shape;196;p33"/>
          <p:cNvPicPr preferRelativeResize="0"/>
          <p:nvPr/>
        </p:nvPicPr>
        <p:blipFill>
          <a:blip r:embed="rId20">
            <a:alphaModFix/>
          </a:blip>
          <a:stretch>
            <a:fillRect/>
          </a:stretch>
        </p:blipFill>
        <p:spPr>
          <a:xfrm>
            <a:off x="416900" y="3189525"/>
            <a:ext cx="2528901" cy="1380525"/>
          </a:xfrm>
          <a:prstGeom prst="rect">
            <a:avLst/>
          </a:prstGeom>
          <a:noFill/>
          <a:ln>
            <a:noFill/>
          </a:ln>
        </p:spPr>
      </p:pic>
      <p:pic>
        <p:nvPicPr>
          <p:cNvPr id="2" name="Recorded Sound">
            <a:hlinkClick r:id="" action="ppaction://media"/>
            <a:extLst>
              <a:ext uri="{FF2B5EF4-FFF2-40B4-BE49-F238E27FC236}">
                <a16:creationId xmlns:a16="http://schemas.microsoft.com/office/drawing/2014/main" id="{D2E39F85-2C1F-534D-9824-2E1814FA66C9}"/>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3849711" y="463722"/>
            <a:ext cx="326606" cy="326606"/>
          </a:xfrm>
          <a:prstGeom prst="rect">
            <a:avLst/>
          </a:prstGeom>
        </p:spPr>
      </p:pic>
      <p:pic>
        <p:nvPicPr>
          <p:cNvPr id="3" name="Recorded Sound">
            <a:hlinkClick r:id="" action="ppaction://media"/>
            <a:extLst>
              <a:ext uri="{FF2B5EF4-FFF2-40B4-BE49-F238E27FC236}">
                <a16:creationId xmlns:a16="http://schemas.microsoft.com/office/drawing/2014/main" id="{2B5E24BF-1D32-EE60-2024-42BD6A6B3797}"/>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3694562" y="2897305"/>
            <a:ext cx="310298" cy="310298"/>
          </a:xfrm>
          <a:prstGeom prst="rect">
            <a:avLst/>
          </a:prstGeom>
        </p:spPr>
      </p:pic>
      <p:pic>
        <p:nvPicPr>
          <p:cNvPr id="4" name="Recorded Sound">
            <a:hlinkClick r:id="" action="ppaction://media"/>
            <a:extLst>
              <a:ext uri="{FF2B5EF4-FFF2-40B4-BE49-F238E27FC236}">
                <a16:creationId xmlns:a16="http://schemas.microsoft.com/office/drawing/2014/main" id="{CA12EE09-9765-329D-85A5-B9424BBB2DD8}"/>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144481" y="556386"/>
            <a:ext cx="358318" cy="358318"/>
          </a:xfrm>
          <a:prstGeom prst="rect">
            <a:avLst/>
          </a:prstGeom>
        </p:spPr>
      </p:pic>
      <p:pic>
        <p:nvPicPr>
          <p:cNvPr id="5" name="Recorded Sound">
            <a:hlinkClick r:id="" action="ppaction://media"/>
            <a:extLst>
              <a:ext uri="{FF2B5EF4-FFF2-40B4-BE49-F238E27FC236}">
                <a16:creationId xmlns:a16="http://schemas.microsoft.com/office/drawing/2014/main" id="{E6898560-B5E5-ECF0-38E8-599072E50D5A}"/>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6299625" y="860525"/>
            <a:ext cx="381000" cy="381000"/>
          </a:xfrm>
          <a:prstGeom prst="rect">
            <a:avLst/>
          </a:prstGeom>
        </p:spPr>
      </p:pic>
      <p:pic>
        <p:nvPicPr>
          <p:cNvPr id="6" name="Recorded Sound">
            <a:hlinkClick r:id="" action="ppaction://media"/>
            <a:extLst>
              <a:ext uri="{FF2B5EF4-FFF2-40B4-BE49-F238E27FC236}">
                <a16:creationId xmlns:a16="http://schemas.microsoft.com/office/drawing/2014/main" id="{4FB91980-05D0-FCCC-AEB0-CEC4B6E11E24}"/>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6531662" y="3156888"/>
            <a:ext cx="292025" cy="292025"/>
          </a:xfrm>
          <a:prstGeom prst="rect">
            <a:avLst/>
          </a:prstGeom>
        </p:spPr>
      </p:pic>
      <p:pic>
        <p:nvPicPr>
          <p:cNvPr id="7" name="Recorded Sound">
            <a:hlinkClick r:id="" action="ppaction://media"/>
            <a:extLst>
              <a:ext uri="{FF2B5EF4-FFF2-40B4-BE49-F238E27FC236}">
                <a16:creationId xmlns:a16="http://schemas.microsoft.com/office/drawing/2014/main" id="{5628A268-190D-8CEF-98AA-33EF64592874}"/>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588818" y="279905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par>
                                <p:cTn id="8" presetID="10" presetClass="entr" presetSubtype="0" fill="hold" nodeType="withEffect">
                                  <p:stCondLst>
                                    <p:cond delay="0"/>
                                  </p:stCondLst>
                                  <p:childTnLst>
                                    <p:set>
                                      <p:cBhvr>
                                        <p:cTn id="9" dur="1" fill="hold">
                                          <p:stCondLst>
                                            <p:cond delay="0"/>
                                          </p:stCondLst>
                                        </p:cTn>
                                        <p:tgtEl>
                                          <p:spTgt spid="186"/>
                                        </p:tgtEl>
                                        <p:attrNameLst>
                                          <p:attrName>style.visibility</p:attrName>
                                        </p:attrNameLst>
                                      </p:cBhvr>
                                      <p:to>
                                        <p:strVal val="visible"/>
                                      </p:to>
                                    </p:set>
                                    <p:animEffect transition="in" filter="fade">
                                      <p:cBhvr>
                                        <p:cTn id="10" dur="500"/>
                                        <p:tgtEl>
                                          <p:spTgt spid="18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7"/>
                                        </p:tgtEl>
                                        <p:attrNameLst>
                                          <p:attrName>style.visibility</p:attrName>
                                        </p:attrNameLst>
                                      </p:cBhvr>
                                      <p:to>
                                        <p:strVal val="visible"/>
                                      </p:to>
                                    </p:set>
                                    <p:animEffect transition="in" filter="fade">
                                      <p:cBhvr>
                                        <p:cTn id="15" dur="500"/>
                                        <p:tgtEl>
                                          <p:spTgt spid="18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0"/>
                                        </p:tgtEl>
                                        <p:attrNameLst>
                                          <p:attrName>style.visibility</p:attrName>
                                        </p:attrNameLst>
                                      </p:cBhvr>
                                      <p:to>
                                        <p:strVal val="visible"/>
                                      </p:to>
                                    </p:set>
                                    <p:animEffect transition="in" filter="fade">
                                      <p:cBhvr>
                                        <p:cTn id="20" dur="500"/>
                                        <p:tgtEl>
                                          <p:spTgt spid="19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9"/>
                                        </p:tgtEl>
                                        <p:attrNameLst>
                                          <p:attrName>style.visibility</p:attrName>
                                        </p:attrNameLst>
                                      </p:cBhvr>
                                      <p:to>
                                        <p:strVal val="visible"/>
                                      </p:to>
                                    </p:set>
                                    <p:animEffect transition="in" filter="fade">
                                      <p:cBhvr>
                                        <p:cTn id="25" dur="500"/>
                                        <p:tgtEl>
                                          <p:spTgt spid="18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88"/>
                                        </p:tgtEl>
                                        <p:attrNameLst>
                                          <p:attrName>style.visibility</p:attrName>
                                        </p:attrNameLst>
                                      </p:cBhvr>
                                      <p:to>
                                        <p:strVal val="visible"/>
                                      </p:to>
                                    </p:set>
                                    <p:animEffect transition="in" filter="fade">
                                      <p:cBhvr>
                                        <p:cTn id="30"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2"/>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2295" fill="hold"/>
                                        <p:tgtEl>
                                          <p:spTgt spid="2"/>
                                        </p:tgtEl>
                                      </p:cBhvr>
                                    </p:cmd>
                                  </p:childTnLst>
                                </p:cTn>
                              </p:par>
                            </p:childTnLst>
                          </p:cTn>
                        </p:par>
                      </p:childTnLst>
                    </p:cTn>
                  </p:par>
                </p:childTnLst>
              </p:cTn>
              <p:nextCondLst>
                <p:cond evt="onClick" delay="0">
                  <p:tgtEl>
                    <p:spTgt spid="2"/>
                  </p:tgtEl>
                </p:cond>
              </p:nextCondLst>
            </p:seq>
            <p:audio>
              <p:cMediaNode vol="80000">
                <p:cTn id="36" fill="hold" display="0">
                  <p:stCondLst>
                    <p:cond delay="indefinite"/>
                  </p:stCondLst>
                  <p:endCondLst>
                    <p:cond evt="onStopAudio" delay="0">
                      <p:tgtEl>
                        <p:sldTgt/>
                      </p:tgtEl>
                    </p:cond>
                  </p:endCondLst>
                </p:cTn>
                <p:tgtEl>
                  <p:spTgt spid="2"/>
                </p:tgtEl>
              </p:cMediaNode>
            </p:audio>
            <p:seq concurrent="1" nextAc="seek">
              <p:cTn id="37" restart="whenNotActive" fill="hold" evtFilter="cancelBubble" nodeType="interactiveSeq">
                <p:stCondLst>
                  <p:cond evt="onClick" delay="0">
                    <p:tgtEl>
                      <p:spTgt spid="3"/>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5179" fill="hold"/>
                                        <p:tgtEl>
                                          <p:spTgt spid="3"/>
                                        </p:tgtEl>
                                      </p:cBhvr>
                                    </p:cmd>
                                  </p:childTnLst>
                                </p:cTn>
                              </p:par>
                            </p:childTnLst>
                          </p:cTn>
                        </p:par>
                      </p:childTnLst>
                    </p:cTn>
                  </p:par>
                </p:childTnLst>
              </p:cTn>
              <p:nextCondLst>
                <p:cond evt="onClick" delay="0">
                  <p:tgtEl>
                    <p:spTgt spid="3"/>
                  </p:tgtEl>
                </p:cond>
              </p:nextCondLst>
            </p:seq>
            <p:audio>
              <p:cMediaNode vol="80000">
                <p:cTn id="42" fill="hold" display="0">
                  <p:stCondLst>
                    <p:cond delay="indefinite"/>
                  </p:stCondLst>
                  <p:endCondLst>
                    <p:cond evt="onStopAudio" delay="0">
                      <p:tgtEl>
                        <p:sldTgt/>
                      </p:tgtEl>
                    </p:cond>
                  </p:endCondLst>
                </p:cTn>
                <p:tgtEl>
                  <p:spTgt spid="3"/>
                </p:tgtEl>
              </p:cMediaNode>
            </p:audio>
            <p:seq concurrent="1" nextAc="seek">
              <p:cTn id="43" restart="whenNotActive" fill="hold" evtFilter="cancelBubble" nodeType="interactiveSeq">
                <p:stCondLst>
                  <p:cond evt="onClick" delay="0">
                    <p:tgtEl>
                      <p:spTgt spid="7"/>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3527" fill="hold"/>
                                        <p:tgtEl>
                                          <p:spTgt spid="7"/>
                                        </p:tgtEl>
                                      </p:cBhvr>
                                    </p:cmd>
                                  </p:childTnLst>
                                </p:cTn>
                              </p:par>
                            </p:childTnLst>
                          </p:cTn>
                        </p:par>
                      </p:childTnLst>
                    </p:cTn>
                  </p:par>
                </p:childTnLst>
              </p:cTn>
              <p:nextCondLst>
                <p:cond evt="onClick" delay="0">
                  <p:tgtEl>
                    <p:spTgt spid="7"/>
                  </p:tgtEl>
                </p:cond>
              </p:nextCondLst>
            </p:seq>
            <p:audio>
              <p:cMediaNode vol="80000">
                <p:cTn id="48" fill="hold" display="0">
                  <p:stCondLst>
                    <p:cond delay="indefinite"/>
                  </p:stCondLst>
                  <p:endCondLst>
                    <p:cond evt="onStopAudio" delay="0">
                      <p:tgtEl>
                        <p:sldTgt/>
                      </p:tgtEl>
                    </p:cond>
                  </p:endCondLst>
                </p:cTn>
                <p:tgtEl>
                  <p:spTgt spid="7"/>
                </p:tgtEl>
              </p:cMediaNode>
            </p:audio>
            <p:seq concurrent="1" nextAc="seek">
              <p:cTn id="49" restart="whenNotActive" fill="hold" evtFilter="cancelBubble" nodeType="interactiveSeq">
                <p:stCondLst>
                  <p:cond evt="onClick" delay="0">
                    <p:tgtEl>
                      <p:spTgt spid="4"/>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2876" fill="hold"/>
                                        <p:tgtEl>
                                          <p:spTgt spid="4"/>
                                        </p:tgtEl>
                                      </p:cBhvr>
                                    </p:cmd>
                                  </p:childTnLst>
                                </p:cTn>
                              </p:par>
                            </p:childTnLst>
                          </p:cTn>
                        </p:par>
                      </p:childTnLst>
                    </p:cTn>
                  </p:par>
                </p:childTnLst>
              </p:cTn>
              <p:nextCondLst>
                <p:cond evt="onClick" delay="0">
                  <p:tgtEl>
                    <p:spTgt spid="4"/>
                  </p:tgtEl>
                </p:cond>
              </p:nextCondLst>
            </p:seq>
            <p:audio>
              <p:cMediaNode vol="80000">
                <p:cTn id="54" fill="hold" display="0">
                  <p:stCondLst>
                    <p:cond delay="indefinite"/>
                  </p:stCondLst>
                  <p:endCondLst>
                    <p:cond evt="onStopAudio" delay="0">
                      <p:tgtEl>
                        <p:sldTgt/>
                      </p:tgtEl>
                    </p:cond>
                  </p:endCondLst>
                </p:cTn>
                <p:tgtEl>
                  <p:spTgt spid="4"/>
                </p:tgtEl>
              </p:cMediaNode>
            </p:audio>
            <p:seq concurrent="1" nextAc="seek">
              <p:cTn id="55" restart="whenNotActive" fill="hold" evtFilter="cancelBubble" nodeType="interactiveSeq">
                <p:stCondLst>
                  <p:cond evt="onClick" delay="0">
                    <p:tgtEl>
                      <p:spTgt spid="5"/>
                    </p:tgtEl>
                  </p:cond>
                </p:stCondLst>
                <p:endSync evt="end" delay="0">
                  <p:rtn val="all"/>
                </p:endSync>
                <p:childTnLst>
                  <p:par>
                    <p:cTn id="56" fill="hold">
                      <p:stCondLst>
                        <p:cond delay="0"/>
                      </p:stCondLst>
                      <p:childTnLst>
                        <p:par>
                          <p:cTn id="57" fill="hold">
                            <p:stCondLst>
                              <p:cond delay="0"/>
                            </p:stCondLst>
                            <p:childTnLst>
                              <p:par>
                                <p:cTn id="58" presetID="1" presetClass="mediacall" presetSubtype="0" fill="hold" nodeType="clickEffect">
                                  <p:stCondLst>
                                    <p:cond delay="0"/>
                                  </p:stCondLst>
                                  <p:childTnLst>
                                    <p:cmd type="call" cmd="playFrom(0.0)">
                                      <p:cBhvr>
                                        <p:cTn id="59" dur="3433" fill="hold"/>
                                        <p:tgtEl>
                                          <p:spTgt spid="5"/>
                                        </p:tgtEl>
                                      </p:cBhvr>
                                    </p:cmd>
                                  </p:childTnLst>
                                </p:cTn>
                              </p:par>
                            </p:childTnLst>
                          </p:cTn>
                        </p:par>
                      </p:childTnLst>
                    </p:cTn>
                  </p:par>
                </p:childTnLst>
              </p:cTn>
              <p:nextCondLst>
                <p:cond evt="onClick" delay="0">
                  <p:tgtEl>
                    <p:spTgt spid="5"/>
                  </p:tgtEl>
                </p:cond>
              </p:nextCondLst>
            </p:seq>
            <p:audio>
              <p:cMediaNode vol="80000">
                <p:cTn id="60" fill="hold" display="0">
                  <p:stCondLst>
                    <p:cond delay="indefinite"/>
                  </p:stCondLst>
                  <p:endCondLst>
                    <p:cond evt="onStopAudio" delay="0">
                      <p:tgtEl>
                        <p:sldTgt/>
                      </p:tgtEl>
                    </p:cond>
                  </p:endCondLst>
                </p:cTn>
                <p:tgtEl>
                  <p:spTgt spid="5"/>
                </p:tgtEl>
              </p:cMediaNode>
            </p:audio>
            <p:seq concurrent="1" nextAc="seek">
              <p:cTn id="61" restart="whenNotActive" fill="hold" evtFilter="cancelBubble" nodeType="interactiveSeq">
                <p:stCondLst>
                  <p:cond evt="onClick" delay="0">
                    <p:tgtEl>
                      <p:spTgt spid="6"/>
                    </p:tgtEl>
                  </p:cond>
                </p:stCondLst>
                <p:endSync evt="end" delay="0">
                  <p:rtn val="all"/>
                </p:endSync>
                <p:childTnLst>
                  <p:par>
                    <p:cTn id="62" fill="hold">
                      <p:stCondLst>
                        <p:cond delay="0"/>
                      </p:stCondLst>
                      <p:childTnLst>
                        <p:par>
                          <p:cTn id="63" fill="hold">
                            <p:stCondLst>
                              <p:cond delay="0"/>
                            </p:stCondLst>
                            <p:childTnLst>
                              <p:par>
                                <p:cTn id="64" presetID="1" presetClass="mediacall" presetSubtype="0" fill="hold" nodeType="clickEffect">
                                  <p:stCondLst>
                                    <p:cond delay="0"/>
                                  </p:stCondLst>
                                  <p:childTnLst>
                                    <p:cmd type="call" cmd="playFrom(0.0)">
                                      <p:cBhvr>
                                        <p:cTn id="65" dur="3851" fill="hold"/>
                                        <p:tgtEl>
                                          <p:spTgt spid="6"/>
                                        </p:tgtEl>
                                      </p:cBhvr>
                                    </p:cmd>
                                  </p:childTnLst>
                                </p:cTn>
                              </p:par>
                            </p:childTnLst>
                          </p:cTn>
                        </p:par>
                      </p:childTnLst>
                    </p:cTn>
                  </p:par>
                </p:childTnLst>
              </p:cTn>
              <p:nextCondLst>
                <p:cond evt="onClick" delay="0">
                  <p:tgtEl>
                    <p:spTgt spid="6"/>
                  </p:tgtEl>
                </p:cond>
              </p:nextCondLst>
            </p:seq>
            <p:audio>
              <p:cMediaNode vol="80000">
                <p:cTn id="66"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200"/>
        <p:cNvGrpSpPr/>
        <p:nvPr/>
      </p:nvGrpSpPr>
      <p:grpSpPr>
        <a:xfrm>
          <a:off x="0" y="0"/>
          <a:ext cx="0" cy="0"/>
          <a:chOff x="0" y="0"/>
          <a:chExt cx="0" cy="0"/>
        </a:xfrm>
      </p:grpSpPr>
      <p:graphicFrame>
        <p:nvGraphicFramePr>
          <p:cNvPr id="201" name="Google Shape;201;p34"/>
          <p:cNvGraphicFramePr/>
          <p:nvPr/>
        </p:nvGraphicFramePr>
        <p:xfrm>
          <a:off x="201175" y="224750"/>
          <a:ext cx="8497350" cy="3717100"/>
        </p:xfrm>
        <a:graphic>
          <a:graphicData uri="http://schemas.openxmlformats.org/drawingml/2006/table">
            <a:tbl>
              <a:tblPr>
                <a:noFill/>
                <a:tableStyleId>{2FF69738-6904-4D96-86D8-EE5506D69C04}</a:tableStyleId>
              </a:tblPr>
              <a:tblGrid>
                <a:gridCol w="1416225">
                  <a:extLst>
                    <a:ext uri="{9D8B030D-6E8A-4147-A177-3AD203B41FA5}">
                      <a16:colId xmlns:a16="http://schemas.microsoft.com/office/drawing/2014/main" val="20000"/>
                    </a:ext>
                  </a:extLst>
                </a:gridCol>
                <a:gridCol w="1416225">
                  <a:extLst>
                    <a:ext uri="{9D8B030D-6E8A-4147-A177-3AD203B41FA5}">
                      <a16:colId xmlns:a16="http://schemas.microsoft.com/office/drawing/2014/main" val="20001"/>
                    </a:ext>
                  </a:extLst>
                </a:gridCol>
                <a:gridCol w="1416225">
                  <a:extLst>
                    <a:ext uri="{9D8B030D-6E8A-4147-A177-3AD203B41FA5}">
                      <a16:colId xmlns:a16="http://schemas.microsoft.com/office/drawing/2014/main" val="20002"/>
                    </a:ext>
                  </a:extLst>
                </a:gridCol>
                <a:gridCol w="1416225">
                  <a:extLst>
                    <a:ext uri="{9D8B030D-6E8A-4147-A177-3AD203B41FA5}">
                      <a16:colId xmlns:a16="http://schemas.microsoft.com/office/drawing/2014/main" val="20003"/>
                    </a:ext>
                  </a:extLst>
                </a:gridCol>
                <a:gridCol w="1416225">
                  <a:extLst>
                    <a:ext uri="{9D8B030D-6E8A-4147-A177-3AD203B41FA5}">
                      <a16:colId xmlns:a16="http://schemas.microsoft.com/office/drawing/2014/main" val="20004"/>
                    </a:ext>
                  </a:extLst>
                </a:gridCol>
                <a:gridCol w="1416225">
                  <a:extLst>
                    <a:ext uri="{9D8B030D-6E8A-4147-A177-3AD203B41FA5}">
                      <a16:colId xmlns:a16="http://schemas.microsoft.com/office/drawing/2014/main" val="20005"/>
                    </a:ext>
                  </a:extLst>
                </a:gridCol>
              </a:tblGrid>
              <a:tr h="639975">
                <a:tc>
                  <a:txBody>
                    <a:bodyPr/>
                    <a:lstStyle/>
                    <a:p>
                      <a:pPr marL="0" lvl="0" indent="0" algn="l" rtl="0">
                        <a:spcBef>
                          <a:spcPts val="0"/>
                        </a:spcBef>
                        <a:spcAft>
                          <a:spcPts val="0"/>
                        </a:spcAft>
                        <a:buNone/>
                      </a:pPr>
                      <a:r>
                        <a:rPr lang="en"/>
                        <a:t>Er ist vier</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615425">
                <a:tc>
                  <a:txBody>
                    <a:bodyPr/>
                    <a:lstStyle/>
                    <a:p>
                      <a:pPr marL="0" lvl="0" indent="0" algn="l" rtl="0">
                        <a:spcBef>
                          <a:spcPts val="0"/>
                        </a:spcBef>
                        <a:spcAft>
                          <a:spcPts val="0"/>
                        </a:spcAft>
                        <a:buNone/>
                      </a:pPr>
                      <a:r>
                        <a:rPr lang="en"/>
                        <a:t>Er ist fünf</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615425">
                <a:tc>
                  <a:txBody>
                    <a:bodyPr/>
                    <a:lstStyle/>
                    <a:p>
                      <a:pPr marL="0" lvl="0" indent="0" algn="l" rtl="0">
                        <a:spcBef>
                          <a:spcPts val="0"/>
                        </a:spcBef>
                        <a:spcAft>
                          <a:spcPts val="0"/>
                        </a:spcAft>
                        <a:buNone/>
                      </a:pPr>
                      <a:r>
                        <a:rPr lang="en"/>
                        <a:t>Er ist sieben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615425">
                <a:tc>
                  <a:txBody>
                    <a:bodyPr/>
                    <a:lstStyle/>
                    <a:p>
                      <a:pPr marL="0" lvl="0" indent="0" algn="l" rtl="0">
                        <a:spcBef>
                          <a:spcPts val="0"/>
                        </a:spcBef>
                        <a:spcAft>
                          <a:spcPts val="0"/>
                        </a:spcAft>
                        <a:buNone/>
                      </a:pPr>
                      <a:r>
                        <a:rPr lang="en"/>
                        <a:t>Er ist drei</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615425">
                <a:tc>
                  <a:txBody>
                    <a:bodyPr/>
                    <a:lstStyle/>
                    <a:p>
                      <a:pPr marL="0" lvl="0" indent="0" algn="l" rtl="0">
                        <a:spcBef>
                          <a:spcPts val="0"/>
                        </a:spcBef>
                        <a:spcAft>
                          <a:spcPts val="0"/>
                        </a:spcAft>
                        <a:buNone/>
                      </a:pPr>
                      <a:r>
                        <a:rPr lang="en"/>
                        <a:t>Er ist neun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r h="615425">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a:t>Das ist mein Freund</a:t>
                      </a:r>
                      <a:endParaRPr/>
                    </a:p>
                  </a:txBody>
                  <a:tcPr marL="91425" marR="91425" marT="91425" marB="91425"/>
                </a:tc>
                <a:tc>
                  <a:txBody>
                    <a:bodyPr/>
                    <a:lstStyle/>
                    <a:p>
                      <a:pPr marL="0" lvl="0" indent="0" algn="l" rtl="0">
                        <a:spcBef>
                          <a:spcPts val="0"/>
                        </a:spcBef>
                        <a:spcAft>
                          <a:spcPts val="0"/>
                        </a:spcAft>
                        <a:buNone/>
                      </a:pPr>
                      <a:r>
                        <a:rPr lang="en"/>
                        <a:t>Er heißt Julian</a:t>
                      </a:r>
                      <a:endParaRPr/>
                    </a:p>
                  </a:txBody>
                  <a:tcPr marL="91425" marR="91425" marT="91425" marB="91425"/>
                </a:tc>
                <a:tc>
                  <a:txBody>
                    <a:bodyPr/>
                    <a:lstStyle/>
                    <a:p>
                      <a:pPr marL="0" lvl="0" indent="0" algn="l" rtl="0">
                        <a:spcBef>
                          <a:spcPts val="0"/>
                        </a:spcBef>
                        <a:spcAft>
                          <a:spcPts val="0"/>
                        </a:spcAft>
                        <a:buNone/>
                      </a:pPr>
                      <a:r>
                        <a:rPr lang="en"/>
                        <a:t>Er heißt Tomas</a:t>
                      </a:r>
                      <a:endParaRPr/>
                    </a:p>
                  </a:txBody>
                  <a:tcPr marL="91425" marR="91425" marT="91425" marB="91425"/>
                </a:tc>
                <a:tc>
                  <a:txBody>
                    <a:bodyPr/>
                    <a:lstStyle/>
                    <a:p>
                      <a:pPr marL="0" lvl="0" indent="0" algn="l" rtl="0">
                        <a:spcBef>
                          <a:spcPts val="0"/>
                        </a:spcBef>
                        <a:spcAft>
                          <a:spcPts val="0"/>
                        </a:spcAft>
                        <a:buNone/>
                      </a:pPr>
                      <a:r>
                        <a:rPr lang="en"/>
                        <a:t>Er heißt Florian</a:t>
                      </a:r>
                      <a:endParaRPr/>
                    </a:p>
                  </a:txBody>
                  <a:tcPr marL="91425" marR="91425" marT="91425" marB="91425"/>
                </a:tc>
                <a:tc>
                  <a:txBody>
                    <a:bodyPr/>
                    <a:lstStyle/>
                    <a:p>
                      <a:pPr marL="0" lvl="0" indent="0" algn="l" rtl="0">
                        <a:spcBef>
                          <a:spcPts val="0"/>
                        </a:spcBef>
                        <a:spcAft>
                          <a:spcPts val="0"/>
                        </a:spcAft>
                        <a:buNone/>
                      </a:pPr>
                      <a:r>
                        <a:rPr lang="en"/>
                        <a:t>Er heißt Kai</a:t>
                      </a:r>
                      <a:endParaRPr/>
                    </a:p>
                  </a:txBody>
                  <a:tcPr marL="91425" marR="91425" marT="91425" marB="91425"/>
                </a:tc>
                <a:extLst>
                  <a:ext uri="{0D108BD9-81ED-4DB2-BD59-A6C34878D82A}">
                    <a16:rowId xmlns:a16="http://schemas.microsoft.com/office/drawing/2014/main" val="10005"/>
                  </a:ext>
                </a:extLst>
              </a:tr>
            </a:tbl>
          </a:graphicData>
        </a:graphic>
      </p:graphicFrame>
      <p:sp>
        <p:nvSpPr>
          <p:cNvPr id="202" name="Google Shape;202;p34"/>
          <p:cNvSpPr txBox="1"/>
          <p:nvPr/>
        </p:nvSpPr>
        <p:spPr>
          <a:xfrm>
            <a:off x="233100" y="4068575"/>
            <a:ext cx="4016700" cy="91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3 ships.</a:t>
            </a:r>
            <a:endParaRPr sz="1800">
              <a:solidFill>
                <a:schemeClr val="dk2"/>
              </a:solidFill>
            </a:endParaRPr>
          </a:p>
          <a:p>
            <a:pPr marL="0" lvl="0" indent="0" algn="l" rtl="0">
              <a:spcBef>
                <a:spcPts val="0"/>
              </a:spcBef>
              <a:spcAft>
                <a:spcPts val="0"/>
              </a:spcAft>
              <a:buNone/>
            </a:pPr>
            <a:r>
              <a:rPr lang="en" sz="1800">
                <a:solidFill>
                  <a:schemeClr val="dk2"/>
                </a:solidFill>
              </a:rPr>
              <a:t>Each ship covers 3 squares.</a:t>
            </a:r>
            <a:endParaRPr sz="1800">
              <a:solidFill>
                <a:schemeClr val="dk2"/>
              </a:solidFill>
            </a:endParaRPr>
          </a:p>
        </p:txBody>
      </p:sp>
      <p:sp>
        <p:nvSpPr>
          <p:cNvPr id="203" name="Google Shape;203;p34"/>
          <p:cNvSpPr txBox="1"/>
          <p:nvPr/>
        </p:nvSpPr>
        <p:spPr>
          <a:xfrm>
            <a:off x="5116525" y="4145625"/>
            <a:ext cx="1907100" cy="8379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1"/>
                </a:solidFill>
              </a:rPr>
              <a:t>getroffen = hit</a:t>
            </a:r>
            <a:endParaRPr sz="1600">
              <a:solidFill>
                <a:schemeClr val="dk1"/>
              </a:solidFill>
            </a:endParaRPr>
          </a:p>
          <a:p>
            <a:pPr marL="0" lvl="0" indent="0" algn="l" rtl="0">
              <a:spcBef>
                <a:spcPts val="0"/>
              </a:spcBef>
              <a:spcAft>
                <a:spcPts val="0"/>
              </a:spcAft>
              <a:buNone/>
            </a:pPr>
            <a:r>
              <a:rPr lang="en" sz="1600">
                <a:solidFill>
                  <a:schemeClr val="dk1"/>
                </a:solidFill>
              </a:rPr>
              <a:t>verpasst = miss</a:t>
            </a:r>
            <a:endParaRPr sz="1600">
              <a:solidFill>
                <a:schemeClr val="dk1"/>
              </a:solidFill>
            </a:endParaRPr>
          </a:p>
          <a:p>
            <a:pPr marL="0" lvl="0" indent="0" algn="l" rtl="0">
              <a:spcBef>
                <a:spcPts val="0"/>
              </a:spcBef>
              <a:spcAft>
                <a:spcPts val="0"/>
              </a:spcAft>
              <a:buNone/>
            </a:pPr>
            <a:r>
              <a:rPr lang="en" sz="1600">
                <a:solidFill>
                  <a:schemeClr val="dk1"/>
                </a:solidFill>
              </a:rPr>
              <a:t>versunken = sunk</a:t>
            </a:r>
            <a:endParaRPr sz="16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207"/>
        <p:cNvGrpSpPr/>
        <p:nvPr/>
      </p:nvGrpSpPr>
      <p:grpSpPr>
        <a:xfrm>
          <a:off x="0" y="0"/>
          <a:ext cx="0" cy="0"/>
          <a:chOff x="0" y="0"/>
          <a:chExt cx="0" cy="0"/>
        </a:xfrm>
      </p:grpSpPr>
      <p:graphicFrame>
        <p:nvGraphicFramePr>
          <p:cNvPr id="208" name="Google Shape;208;p35"/>
          <p:cNvGraphicFramePr/>
          <p:nvPr/>
        </p:nvGraphicFramePr>
        <p:xfrm>
          <a:off x="201175" y="224750"/>
          <a:ext cx="8497350" cy="3717100"/>
        </p:xfrm>
        <a:graphic>
          <a:graphicData uri="http://schemas.openxmlformats.org/drawingml/2006/table">
            <a:tbl>
              <a:tblPr>
                <a:noFill/>
                <a:tableStyleId>{2FF69738-6904-4D96-86D8-EE5506D69C04}</a:tableStyleId>
              </a:tblPr>
              <a:tblGrid>
                <a:gridCol w="1416225">
                  <a:extLst>
                    <a:ext uri="{9D8B030D-6E8A-4147-A177-3AD203B41FA5}">
                      <a16:colId xmlns:a16="http://schemas.microsoft.com/office/drawing/2014/main" val="20000"/>
                    </a:ext>
                  </a:extLst>
                </a:gridCol>
                <a:gridCol w="1416225">
                  <a:extLst>
                    <a:ext uri="{9D8B030D-6E8A-4147-A177-3AD203B41FA5}">
                      <a16:colId xmlns:a16="http://schemas.microsoft.com/office/drawing/2014/main" val="20001"/>
                    </a:ext>
                  </a:extLst>
                </a:gridCol>
                <a:gridCol w="1416225">
                  <a:extLst>
                    <a:ext uri="{9D8B030D-6E8A-4147-A177-3AD203B41FA5}">
                      <a16:colId xmlns:a16="http://schemas.microsoft.com/office/drawing/2014/main" val="20002"/>
                    </a:ext>
                  </a:extLst>
                </a:gridCol>
                <a:gridCol w="1416225">
                  <a:extLst>
                    <a:ext uri="{9D8B030D-6E8A-4147-A177-3AD203B41FA5}">
                      <a16:colId xmlns:a16="http://schemas.microsoft.com/office/drawing/2014/main" val="20003"/>
                    </a:ext>
                  </a:extLst>
                </a:gridCol>
                <a:gridCol w="1416225">
                  <a:extLst>
                    <a:ext uri="{9D8B030D-6E8A-4147-A177-3AD203B41FA5}">
                      <a16:colId xmlns:a16="http://schemas.microsoft.com/office/drawing/2014/main" val="20004"/>
                    </a:ext>
                  </a:extLst>
                </a:gridCol>
                <a:gridCol w="1416225">
                  <a:extLst>
                    <a:ext uri="{9D8B030D-6E8A-4147-A177-3AD203B41FA5}">
                      <a16:colId xmlns:a16="http://schemas.microsoft.com/office/drawing/2014/main" val="20005"/>
                    </a:ext>
                  </a:extLst>
                </a:gridCol>
              </a:tblGrid>
              <a:tr h="639975">
                <a:tc>
                  <a:txBody>
                    <a:bodyPr/>
                    <a:lstStyle/>
                    <a:p>
                      <a:pPr marL="0" lvl="0" indent="0" algn="l" rtl="0">
                        <a:spcBef>
                          <a:spcPts val="0"/>
                        </a:spcBef>
                        <a:spcAft>
                          <a:spcPts val="0"/>
                        </a:spcAft>
                        <a:buNone/>
                      </a:pPr>
                      <a:r>
                        <a:rPr lang="en"/>
                        <a:t>Sie ist zehn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615425">
                <a:tc>
                  <a:txBody>
                    <a:bodyPr/>
                    <a:lstStyle/>
                    <a:p>
                      <a:pPr marL="0" lvl="0" indent="0" algn="l" rtl="0">
                        <a:spcBef>
                          <a:spcPts val="0"/>
                        </a:spcBef>
                        <a:spcAft>
                          <a:spcPts val="0"/>
                        </a:spcAft>
                        <a:buNone/>
                      </a:pPr>
                      <a:r>
                        <a:rPr lang="en">
                          <a:solidFill>
                            <a:schemeClr val="dk1"/>
                          </a:solidFill>
                        </a:rPr>
                        <a:t>Sie </a:t>
                      </a:r>
                      <a:r>
                        <a:rPr lang="en"/>
                        <a:t>ist elf</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615425">
                <a:tc>
                  <a:txBody>
                    <a:bodyPr/>
                    <a:lstStyle/>
                    <a:p>
                      <a:pPr marL="0" lvl="0" indent="0" algn="l" rtl="0">
                        <a:spcBef>
                          <a:spcPts val="0"/>
                        </a:spcBef>
                        <a:spcAft>
                          <a:spcPts val="0"/>
                        </a:spcAft>
                        <a:buNone/>
                      </a:pPr>
                      <a:r>
                        <a:rPr lang="en">
                          <a:solidFill>
                            <a:schemeClr val="dk1"/>
                          </a:solidFill>
                        </a:rPr>
                        <a:t>Sie </a:t>
                      </a:r>
                      <a:r>
                        <a:rPr lang="en"/>
                        <a:t>ist zwei</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615425">
                <a:tc>
                  <a:txBody>
                    <a:bodyPr/>
                    <a:lstStyle/>
                    <a:p>
                      <a:pPr marL="0" lvl="0" indent="0" algn="l" rtl="0">
                        <a:spcBef>
                          <a:spcPts val="0"/>
                        </a:spcBef>
                        <a:spcAft>
                          <a:spcPts val="0"/>
                        </a:spcAft>
                        <a:buNone/>
                      </a:pPr>
                      <a:r>
                        <a:rPr lang="en">
                          <a:solidFill>
                            <a:schemeClr val="dk1"/>
                          </a:solidFill>
                        </a:rPr>
                        <a:t>Sie </a:t>
                      </a:r>
                      <a:r>
                        <a:rPr lang="en"/>
                        <a:t>ist acht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615425">
                <a:tc>
                  <a:txBody>
                    <a:bodyPr/>
                    <a:lstStyle/>
                    <a:p>
                      <a:pPr marL="0" lvl="0" indent="0" algn="l" rtl="0">
                        <a:spcBef>
                          <a:spcPts val="0"/>
                        </a:spcBef>
                        <a:spcAft>
                          <a:spcPts val="0"/>
                        </a:spcAft>
                        <a:buNone/>
                      </a:pPr>
                      <a:r>
                        <a:rPr lang="en">
                          <a:solidFill>
                            <a:schemeClr val="dk1"/>
                          </a:solidFill>
                        </a:rPr>
                        <a:t>Sie </a:t>
                      </a:r>
                      <a:r>
                        <a:rPr lang="en"/>
                        <a:t>ist sechs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r h="615425">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
                        <a:t>Das ist meine Freundin</a:t>
                      </a:r>
                      <a:endParaRPr/>
                    </a:p>
                  </a:txBody>
                  <a:tcPr marL="91425" marR="91425" marT="91425" marB="91425"/>
                </a:tc>
                <a:tc>
                  <a:txBody>
                    <a:bodyPr/>
                    <a:lstStyle/>
                    <a:p>
                      <a:pPr marL="0" lvl="0" indent="0" algn="l" rtl="0">
                        <a:spcBef>
                          <a:spcPts val="0"/>
                        </a:spcBef>
                        <a:spcAft>
                          <a:spcPts val="0"/>
                        </a:spcAft>
                        <a:buNone/>
                      </a:pPr>
                      <a:r>
                        <a:rPr lang="en">
                          <a:solidFill>
                            <a:schemeClr val="dk1"/>
                          </a:solidFill>
                        </a:rPr>
                        <a:t>Sie </a:t>
                      </a:r>
                      <a:r>
                        <a:rPr lang="en"/>
                        <a:t>heißt Johanna</a:t>
                      </a:r>
                      <a:endParaRPr/>
                    </a:p>
                  </a:txBody>
                  <a:tcPr marL="91425" marR="91425" marT="91425" marB="91425"/>
                </a:tc>
                <a:tc>
                  <a:txBody>
                    <a:bodyPr/>
                    <a:lstStyle/>
                    <a:p>
                      <a:pPr marL="0" lvl="0" indent="0" algn="l" rtl="0">
                        <a:spcBef>
                          <a:spcPts val="0"/>
                        </a:spcBef>
                        <a:spcAft>
                          <a:spcPts val="0"/>
                        </a:spcAft>
                        <a:buNone/>
                      </a:pPr>
                      <a:r>
                        <a:rPr lang="en">
                          <a:solidFill>
                            <a:schemeClr val="dk1"/>
                          </a:solidFill>
                        </a:rPr>
                        <a:t>Sie </a:t>
                      </a:r>
                      <a:r>
                        <a:rPr lang="en"/>
                        <a:t>heißt Lara</a:t>
                      </a:r>
                      <a:endParaRPr/>
                    </a:p>
                  </a:txBody>
                  <a:tcPr marL="91425" marR="91425" marT="91425" marB="91425"/>
                </a:tc>
                <a:tc>
                  <a:txBody>
                    <a:bodyPr/>
                    <a:lstStyle/>
                    <a:p>
                      <a:pPr marL="0" lvl="0" indent="0" algn="l" rtl="0">
                        <a:spcBef>
                          <a:spcPts val="0"/>
                        </a:spcBef>
                        <a:spcAft>
                          <a:spcPts val="0"/>
                        </a:spcAft>
                        <a:buNone/>
                      </a:pPr>
                      <a:r>
                        <a:rPr lang="en">
                          <a:solidFill>
                            <a:schemeClr val="dk1"/>
                          </a:solidFill>
                        </a:rPr>
                        <a:t>Sie </a:t>
                      </a:r>
                      <a:r>
                        <a:rPr lang="en"/>
                        <a:t>heißt Leonie</a:t>
                      </a:r>
                      <a:endParaRPr/>
                    </a:p>
                  </a:txBody>
                  <a:tcPr marL="91425" marR="91425" marT="91425" marB="91425"/>
                </a:tc>
                <a:tc>
                  <a:txBody>
                    <a:bodyPr/>
                    <a:lstStyle/>
                    <a:p>
                      <a:pPr marL="0" lvl="0" indent="0" algn="l" rtl="0">
                        <a:spcBef>
                          <a:spcPts val="0"/>
                        </a:spcBef>
                        <a:spcAft>
                          <a:spcPts val="0"/>
                        </a:spcAft>
                        <a:buNone/>
                      </a:pPr>
                      <a:r>
                        <a:rPr lang="en">
                          <a:solidFill>
                            <a:schemeClr val="dk1"/>
                          </a:solidFill>
                        </a:rPr>
                        <a:t>Sie </a:t>
                      </a:r>
                      <a:r>
                        <a:rPr lang="en"/>
                        <a:t>heißt Paula</a:t>
                      </a:r>
                      <a:endParaRPr/>
                    </a:p>
                  </a:txBody>
                  <a:tcPr marL="91425" marR="91425" marT="91425" marB="91425"/>
                </a:tc>
                <a:extLst>
                  <a:ext uri="{0D108BD9-81ED-4DB2-BD59-A6C34878D82A}">
                    <a16:rowId xmlns:a16="http://schemas.microsoft.com/office/drawing/2014/main" val="10005"/>
                  </a:ext>
                </a:extLst>
              </a:tr>
            </a:tbl>
          </a:graphicData>
        </a:graphic>
      </p:graphicFrame>
      <p:sp>
        <p:nvSpPr>
          <p:cNvPr id="209" name="Google Shape;209;p35"/>
          <p:cNvSpPr txBox="1"/>
          <p:nvPr/>
        </p:nvSpPr>
        <p:spPr>
          <a:xfrm>
            <a:off x="233100" y="4068575"/>
            <a:ext cx="4016700" cy="91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3 ships.</a:t>
            </a:r>
            <a:endParaRPr sz="1800">
              <a:solidFill>
                <a:schemeClr val="dk2"/>
              </a:solidFill>
            </a:endParaRPr>
          </a:p>
          <a:p>
            <a:pPr marL="0" lvl="0" indent="0" algn="l" rtl="0">
              <a:spcBef>
                <a:spcPts val="0"/>
              </a:spcBef>
              <a:spcAft>
                <a:spcPts val="0"/>
              </a:spcAft>
              <a:buNone/>
            </a:pPr>
            <a:r>
              <a:rPr lang="en" sz="1800">
                <a:solidFill>
                  <a:schemeClr val="dk2"/>
                </a:solidFill>
              </a:rPr>
              <a:t>Each ship covers 3 squares.</a:t>
            </a:r>
            <a:endParaRPr sz="1800">
              <a:solidFill>
                <a:schemeClr val="dk2"/>
              </a:solidFill>
            </a:endParaRPr>
          </a:p>
        </p:txBody>
      </p:sp>
      <p:sp>
        <p:nvSpPr>
          <p:cNvPr id="210" name="Google Shape;210;p35"/>
          <p:cNvSpPr txBox="1"/>
          <p:nvPr/>
        </p:nvSpPr>
        <p:spPr>
          <a:xfrm>
            <a:off x="5116525" y="4145625"/>
            <a:ext cx="1907100" cy="8379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1"/>
                </a:solidFill>
              </a:rPr>
              <a:t>getroffen = hit</a:t>
            </a:r>
            <a:endParaRPr sz="1600">
              <a:solidFill>
                <a:schemeClr val="dk1"/>
              </a:solidFill>
            </a:endParaRPr>
          </a:p>
          <a:p>
            <a:pPr marL="0" lvl="0" indent="0" algn="l" rtl="0">
              <a:spcBef>
                <a:spcPts val="0"/>
              </a:spcBef>
              <a:spcAft>
                <a:spcPts val="0"/>
              </a:spcAft>
              <a:buNone/>
            </a:pPr>
            <a:r>
              <a:rPr lang="en" sz="1600">
                <a:solidFill>
                  <a:schemeClr val="dk1"/>
                </a:solidFill>
              </a:rPr>
              <a:t>verpasst = miss</a:t>
            </a:r>
            <a:endParaRPr sz="1600">
              <a:solidFill>
                <a:schemeClr val="dk1"/>
              </a:solidFill>
            </a:endParaRPr>
          </a:p>
          <a:p>
            <a:pPr marL="0" lvl="0" indent="0" algn="l" rtl="0">
              <a:spcBef>
                <a:spcPts val="0"/>
              </a:spcBef>
              <a:spcAft>
                <a:spcPts val="0"/>
              </a:spcAft>
              <a:buNone/>
            </a:pPr>
            <a:r>
              <a:rPr lang="en" sz="1600">
                <a:solidFill>
                  <a:schemeClr val="dk1"/>
                </a:solidFill>
              </a:rPr>
              <a:t>versunken = sunk</a:t>
            </a:r>
            <a:endParaRPr sz="16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36"/>
          <p:cNvPicPr preferRelativeResize="0"/>
          <p:nvPr/>
        </p:nvPicPr>
        <p:blipFill>
          <a:blip r:embed="rId5">
            <a:alphaModFix/>
          </a:blip>
          <a:stretch>
            <a:fillRect/>
          </a:stretch>
        </p:blipFill>
        <p:spPr>
          <a:xfrm>
            <a:off x="0" y="-47200"/>
            <a:ext cx="9143999" cy="833700"/>
          </a:xfrm>
          <a:prstGeom prst="rect">
            <a:avLst/>
          </a:prstGeom>
          <a:noFill/>
          <a:ln>
            <a:noFill/>
          </a:ln>
        </p:spPr>
      </p:pic>
      <p:sp>
        <p:nvSpPr>
          <p:cNvPr id="216" name="Google Shape;216;p36"/>
          <p:cNvSpPr txBox="1"/>
          <p:nvPr/>
        </p:nvSpPr>
        <p:spPr>
          <a:xfrm>
            <a:off x="310150" y="1371600"/>
            <a:ext cx="4652400" cy="101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b="1">
                <a:solidFill>
                  <a:schemeClr val="dk1"/>
                </a:solidFill>
              </a:rPr>
              <a:t>Wie sind deine Freunde?</a:t>
            </a:r>
            <a:endParaRPr sz="2700" b="1">
              <a:solidFill>
                <a:schemeClr val="dk1"/>
              </a:solidFill>
            </a:endParaRPr>
          </a:p>
        </p:txBody>
      </p:sp>
      <p:sp>
        <p:nvSpPr>
          <p:cNvPr id="217" name="Google Shape;217;p36"/>
          <p:cNvSpPr txBox="1"/>
          <p:nvPr/>
        </p:nvSpPr>
        <p:spPr>
          <a:xfrm>
            <a:off x="2275075" y="2421500"/>
            <a:ext cx="5856300" cy="2292300"/>
          </a:xfrm>
          <a:prstGeom prst="rect">
            <a:avLst/>
          </a:prstGeom>
          <a:noFill/>
          <a:ln>
            <a:noFill/>
          </a:ln>
        </p:spPr>
        <p:txBody>
          <a:bodyPr spcFirstLastPara="1" wrap="square" lIns="91425" tIns="91425" rIns="91425" bIns="91425" anchor="t" anchorCtr="0">
            <a:noAutofit/>
          </a:bodyPr>
          <a:lstStyle/>
          <a:p>
            <a:pPr marL="457200" lvl="0" indent="-381000" algn="l" rtl="0">
              <a:lnSpc>
                <a:spcPct val="200000"/>
              </a:lnSpc>
              <a:spcBef>
                <a:spcPts val="0"/>
              </a:spcBef>
              <a:spcAft>
                <a:spcPts val="0"/>
              </a:spcAft>
              <a:buClr>
                <a:schemeClr val="dk1"/>
              </a:buClr>
              <a:buSzPts val="2400"/>
              <a:buAutoNum type="alphaUcPeriod"/>
            </a:pPr>
            <a:r>
              <a:rPr lang="en" sz="2400">
                <a:solidFill>
                  <a:schemeClr val="dk1"/>
                </a:solidFill>
              </a:rPr>
              <a:t>What are your hobbies?</a:t>
            </a:r>
            <a:endParaRPr sz="2400">
              <a:solidFill>
                <a:schemeClr val="dk1"/>
              </a:solidFill>
            </a:endParaRPr>
          </a:p>
          <a:p>
            <a:pPr marL="457200" lvl="0" indent="-381000" algn="l" rtl="0">
              <a:lnSpc>
                <a:spcPct val="200000"/>
              </a:lnSpc>
              <a:spcBef>
                <a:spcPts val="0"/>
              </a:spcBef>
              <a:spcAft>
                <a:spcPts val="0"/>
              </a:spcAft>
              <a:buClr>
                <a:schemeClr val="dk1"/>
              </a:buClr>
              <a:buSzPts val="2400"/>
              <a:buAutoNum type="alphaUcPeriod"/>
            </a:pPr>
            <a:r>
              <a:rPr lang="en" sz="2400">
                <a:solidFill>
                  <a:schemeClr val="dk1"/>
                </a:solidFill>
              </a:rPr>
              <a:t>How old are your friends?</a:t>
            </a:r>
            <a:endParaRPr sz="2400">
              <a:solidFill>
                <a:schemeClr val="dk1"/>
              </a:solidFill>
            </a:endParaRPr>
          </a:p>
          <a:p>
            <a:pPr marL="457200" lvl="0" indent="-381000" algn="l" rtl="0">
              <a:lnSpc>
                <a:spcPct val="200000"/>
              </a:lnSpc>
              <a:spcBef>
                <a:spcPts val="0"/>
              </a:spcBef>
              <a:spcAft>
                <a:spcPts val="0"/>
              </a:spcAft>
              <a:buClr>
                <a:schemeClr val="dk1"/>
              </a:buClr>
              <a:buSzPts val="2400"/>
              <a:buAutoNum type="alphaUcPeriod"/>
            </a:pPr>
            <a:r>
              <a:rPr lang="en" sz="2400">
                <a:solidFill>
                  <a:schemeClr val="dk1"/>
                </a:solidFill>
              </a:rPr>
              <a:t>What are your friends like?</a:t>
            </a:r>
            <a:endParaRPr sz="2400">
              <a:solidFill>
                <a:schemeClr val="dk1"/>
              </a:solidFill>
            </a:endParaRPr>
          </a:p>
        </p:txBody>
      </p:sp>
      <p:pic>
        <p:nvPicPr>
          <p:cNvPr id="2" name="Recorded Sound">
            <a:hlinkClick r:id="" action="ppaction://media"/>
            <a:extLst>
              <a:ext uri="{FF2B5EF4-FFF2-40B4-BE49-F238E27FC236}">
                <a16:creationId xmlns:a16="http://schemas.microsoft.com/office/drawing/2014/main" id="{53F8B7CB-03D6-E6EE-DE53-B4DC7BA127F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1109" y="1078423"/>
            <a:ext cx="254577" cy="254577"/>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8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p37"/>
          <p:cNvPicPr preferRelativeResize="0"/>
          <p:nvPr/>
        </p:nvPicPr>
        <p:blipFill>
          <a:blip r:embed="rId13">
            <a:alphaModFix/>
          </a:blip>
          <a:stretch>
            <a:fillRect/>
          </a:stretch>
        </p:blipFill>
        <p:spPr>
          <a:xfrm>
            <a:off x="0" y="-47200"/>
            <a:ext cx="9143999" cy="833700"/>
          </a:xfrm>
          <a:prstGeom prst="rect">
            <a:avLst/>
          </a:prstGeom>
          <a:noFill/>
          <a:ln>
            <a:noFill/>
          </a:ln>
        </p:spPr>
      </p:pic>
      <p:pic>
        <p:nvPicPr>
          <p:cNvPr id="223" name="Google Shape;223;p37" descr="Image of "/>
          <p:cNvPicPr preferRelativeResize="0"/>
          <p:nvPr/>
        </p:nvPicPr>
        <p:blipFill rotWithShape="1">
          <a:blip r:embed="rId14">
            <a:alphaModFix/>
          </a:blip>
          <a:srcRect l="31652" r="16502"/>
          <a:stretch/>
        </p:blipFill>
        <p:spPr>
          <a:xfrm>
            <a:off x="560575" y="2092500"/>
            <a:ext cx="1011375" cy="2272826"/>
          </a:xfrm>
          <a:prstGeom prst="rect">
            <a:avLst/>
          </a:prstGeom>
          <a:noFill/>
          <a:ln w="38100" cap="flat" cmpd="sng">
            <a:solidFill>
              <a:srgbClr val="0000FF"/>
            </a:solidFill>
            <a:prstDash val="solid"/>
            <a:round/>
            <a:headEnd type="none" w="sm" len="sm"/>
            <a:tailEnd type="none" w="sm" len="sm"/>
          </a:ln>
        </p:spPr>
      </p:pic>
      <p:pic>
        <p:nvPicPr>
          <p:cNvPr id="224" name="Google Shape;224;p37" descr="Image of "/>
          <p:cNvPicPr preferRelativeResize="0"/>
          <p:nvPr/>
        </p:nvPicPr>
        <p:blipFill rotWithShape="1">
          <a:blip r:embed="rId14">
            <a:alphaModFix/>
          </a:blip>
          <a:srcRect l="29108" r="27966"/>
          <a:stretch/>
        </p:blipFill>
        <p:spPr>
          <a:xfrm>
            <a:off x="2342500" y="1043975"/>
            <a:ext cx="1425550" cy="3321350"/>
          </a:xfrm>
          <a:prstGeom prst="rect">
            <a:avLst/>
          </a:prstGeom>
          <a:noFill/>
          <a:ln w="38100" cap="flat" cmpd="sng">
            <a:solidFill>
              <a:srgbClr val="0000FF"/>
            </a:solidFill>
            <a:prstDash val="solid"/>
            <a:round/>
            <a:headEnd type="none" w="sm" len="sm"/>
            <a:tailEnd type="none" w="sm" len="sm"/>
          </a:ln>
        </p:spPr>
      </p:pic>
      <p:pic>
        <p:nvPicPr>
          <p:cNvPr id="225" name="Google Shape;225;p37" descr="Image of "/>
          <p:cNvPicPr preferRelativeResize="0"/>
          <p:nvPr/>
        </p:nvPicPr>
        <p:blipFill rotWithShape="1">
          <a:blip r:embed="rId15">
            <a:alphaModFix/>
          </a:blip>
          <a:srcRect l="53170" t="60000" r="11749"/>
          <a:stretch/>
        </p:blipFill>
        <p:spPr>
          <a:xfrm>
            <a:off x="5116525" y="2959550"/>
            <a:ext cx="1232900" cy="1405775"/>
          </a:xfrm>
          <a:prstGeom prst="rect">
            <a:avLst/>
          </a:prstGeom>
          <a:noFill/>
          <a:ln w="38100" cap="flat" cmpd="sng">
            <a:solidFill>
              <a:srgbClr val="FF0000"/>
            </a:solidFill>
            <a:prstDash val="solid"/>
            <a:round/>
            <a:headEnd type="none" w="sm" len="sm"/>
            <a:tailEnd type="none" w="sm" len="sm"/>
          </a:ln>
        </p:spPr>
      </p:pic>
      <p:pic>
        <p:nvPicPr>
          <p:cNvPr id="226" name="Google Shape;226;p37" descr="Image of "/>
          <p:cNvPicPr preferRelativeResize="0"/>
          <p:nvPr/>
        </p:nvPicPr>
        <p:blipFill rotWithShape="1">
          <a:blip r:embed="rId15">
            <a:alphaModFix/>
          </a:blip>
          <a:srcRect l="53170" t="60000" r="11749"/>
          <a:stretch/>
        </p:blipFill>
        <p:spPr>
          <a:xfrm>
            <a:off x="7291650" y="3456850"/>
            <a:ext cx="796750" cy="908475"/>
          </a:xfrm>
          <a:prstGeom prst="rect">
            <a:avLst/>
          </a:prstGeom>
          <a:noFill/>
          <a:ln w="38100" cap="flat" cmpd="sng">
            <a:solidFill>
              <a:srgbClr val="FF0000"/>
            </a:solidFill>
            <a:prstDash val="solid"/>
            <a:round/>
            <a:headEnd type="none" w="sm" len="sm"/>
            <a:tailEnd type="none" w="sm" len="sm"/>
          </a:ln>
        </p:spPr>
      </p:pic>
      <p:sp>
        <p:nvSpPr>
          <p:cNvPr id="227" name="Google Shape;227;p37"/>
          <p:cNvSpPr txBox="1"/>
          <p:nvPr/>
        </p:nvSpPr>
        <p:spPr>
          <a:xfrm>
            <a:off x="565413" y="4365325"/>
            <a:ext cx="1001700" cy="4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groß</a:t>
            </a:r>
            <a:endParaRPr sz="2400">
              <a:solidFill>
                <a:schemeClr val="dk1"/>
              </a:solidFill>
            </a:endParaRPr>
          </a:p>
        </p:txBody>
      </p:sp>
      <p:sp>
        <p:nvSpPr>
          <p:cNvPr id="228" name="Google Shape;228;p37"/>
          <p:cNvSpPr txBox="1"/>
          <p:nvPr/>
        </p:nvSpPr>
        <p:spPr>
          <a:xfrm>
            <a:off x="2342500" y="4365325"/>
            <a:ext cx="1589400" cy="4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sehr groß</a:t>
            </a:r>
            <a:endParaRPr sz="2400">
              <a:solidFill>
                <a:schemeClr val="dk1"/>
              </a:solidFill>
            </a:endParaRPr>
          </a:p>
        </p:txBody>
      </p:sp>
      <p:sp>
        <p:nvSpPr>
          <p:cNvPr id="229" name="Google Shape;229;p37"/>
          <p:cNvSpPr txBox="1"/>
          <p:nvPr/>
        </p:nvSpPr>
        <p:spPr>
          <a:xfrm>
            <a:off x="5232113" y="4365325"/>
            <a:ext cx="1001700" cy="4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klein</a:t>
            </a:r>
            <a:endParaRPr sz="2400">
              <a:solidFill>
                <a:schemeClr val="dk1"/>
              </a:solidFill>
            </a:endParaRPr>
          </a:p>
        </p:txBody>
      </p:sp>
      <p:sp>
        <p:nvSpPr>
          <p:cNvPr id="230" name="Google Shape;230;p37"/>
          <p:cNvSpPr txBox="1"/>
          <p:nvPr/>
        </p:nvSpPr>
        <p:spPr>
          <a:xfrm>
            <a:off x="7100724" y="4365325"/>
            <a:ext cx="1666200" cy="4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sehr klein</a:t>
            </a:r>
            <a:endParaRPr sz="2400">
              <a:solidFill>
                <a:schemeClr val="dk1"/>
              </a:solidFill>
            </a:endParaRPr>
          </a:p>
        </p:txBody>
      </p:sp>
      <p:sp>
        <p:nvSpPr>
          <p:cNvPr id="231" name="Google Shape;231;p37"/>
          <p:cNvSpPr txBox="1"/>
          <p:nvPr/>
        </p:nvSpPr>
        <p:spPr>
          <a:xfrm>
            <a:off x="5521075" y="1063375"/>
            <a:ext cx="3005100" cy="129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highlight>
                  <a:srgbClr val="CFE2F3"/>
                </a:highlight>
              </a:rPr>
              <a:t>Er</a:t>
            </a:r>
            <a:r>
              <a:rPr lang="en" sz="2700">
                <a:solidFill>
                  <a:schemeClr val="dk1"/>
                </a:solidFill>
              </a:rPr>
              <a:t> ist……</a:t>
            </a:r>
            <a:endParaRPr sz="2700">
              <a:solidFill>
                <a:schemeClr val="dk1"/>
              </a:solidFill>
            </a:endParaRPr>
          </a:p>
          <a:p>
            <a:pPr marL="0" lvl="0" indent="0" algn="l" rtl="0">
              <a:spcBef>
                <a:spcPts val="0"/>
              </a:spcBef>
              <a:spcAft>
                <a:spcPts val="0"/>
              </a:spcAft>
              <a:buNone/>
            </a:pPr>
            <a:r>
              <a:rPr lang="en" sz="2700">
                <a:solidFill>
                  <a:schemeClr val="dk1"/>
                </a:solidFill>
                <a:highlight>
                  <a:srgbClr val="F4CCCC"/>
                </a:highlight>
              </a:rPr>
              <a:t>Sie</a:t>
            </a:r>
            <a:r>
              <a:rPr lang="en" sz="2700">
                <a:solidFill>
                  <a:schemeClr val="dk1"/>
                </a:solidFill>
              </a:rPr>
              <a:t> ist……</a:t>
            </a:r>
            <a:endParaRPr sz="2700">
              <a:solidFill>
                <a:schemeClr val="dk1"/>
              </a:solidFill>
            </a:endParaRPr>
          </a:p>
        </p:txBody>
      </p:sp>
      <p:pic>
        <p:nvPicPr>
          <p:cNvPr id="2" name="Recorded Sound">
            <a:hlinkClick r:id="" action="ppaction://media"/>
            <a:extLst>
              <a:ext uri="{FF2B5EF4-FFF2-40B4-BE49-F238E27FC236}">
                <a16:creationId xmlns:a16="http://schemas.microsoft.com/office/drawing/2014/main" id="{E0F5343D-D3E3-FF37-4B08-55792828242B}"/>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71919" y="4546418"/>
            <a:ext cx="271400" cy="271400"/>
          </a:xfrm>
          <a:prstGeom prst="rect">
            <a:avLst/>
          </a:prstGeom>
        </p:spPr>
      </p:pic>
      <p:pic>
        <p:nvPicPr>
          <p:cNvPr id="3" name="Recorded Sound">
            <a:hlinkClick r:id="" action="ppaction://media"/>
            <a:extLst>
              <a:ext uri="{FF2B5EF4-FFF2-40B4-BE49-F238E27FC236}">
                <a16:creationId xmlns:a16="http://schemas.microsoft.com/office/drawing/2014/main" id="{359FD126-B431-8787-2E83-844BE173484B}"/>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2173870" y="4546418"/>
            <a:ext cx="221673" cy="221673"/>
          </a:xfrm>
          <a:prstGeom prst="rect">
            <a:avLst/>
          </a:prstGeom>
        </p:spPr>
      </p:pic>
      <p:pic>
        <p:nvPicPr>
          <p:cNvPr id="4" name="Recorded Sound">
            <a:hlinkClick r:id="" action="ppaction://media"/>
            <a:extLst>
              <a:ext uri="{FF2B5EF4-FFF2-40B4-BE49-F238E27FC236}">
                <a16:creationId xmlns:a16="http://schemas.microsoft.com/office/drawing/2014/main" id="{016DC47F-5026-29CE-C3BE-5A1016496445}"/>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4907302" y="4546418"/>
            <a:ext cx="304800" cy="304800"/>
          </a:xfrm>
          <a:prstGeom prst="rect">
            <a:avLst/>
          </a:prstGeom>
        </p:spPr>
      </p:pic>
      <p:pic>
        <p:nvPicPr>
          <p:cNvPr id="5" name="Recorded Sound">
            <a:hlinkClick r:id="" action="ppaction://media"/>
            <a:extLst>
              <a:ext uri="{FF2B5EF4-FFF2-40B4-BE49-F238E27FC236}">
                <a16:creationId xmlns:a16="http://schemas.microsoft.com/office/drawing/2014/main" id="{F0D9930D-4692-2D70-533E-27E622E00CAC}"/>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6873856" y="4585384"/>
            <a:ext cx="226868" cy="226868"/>
          </a:xfrm>
          <a:prstGeom prst="rect">
            <a:avLst/>
          </a:prstGeom>
        </p:spPr>
      </p:pic>
      <p:pic>
        <p:nvPicPr>
          <p:cNvPr id="6" name="Recorded Sound">
            <a:hlinkClick r:id="" action="ppaction://media"/>
            <a:extLst>
              <a:ext uri="{FF2B5EF4-FFF2-40B4-BE49-F238E27FC236}">
                <a16:creationId xmlns:a16="http://schemas.microsoft.com/office/drawing/2014/main" id="{58897445-37B7-CA68-21DD-3D02F6932233}"/>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5212102" y="1445004"/>
            <a:ext cx="304800" cy="304800"/>
          </a:xfrm>
          <a:prstGeom prst="rect">
            <a:avLst/>
          </a:prstGeom>
        </p:spPr>
      </p:pic>
      <p:pic>
        <p:nvPicPr>
          <p:cNvPr id="7" name="Recorded Sound">
            <a:hlinkClick r:id="" action="ppaction://media"/>
            <a:extLst>
              <a:ext uri="{FF2B5EF4-FFF2-40B4-BE49-F238E27FC236}">
                <a16:creationId xmlns:a16="http://schemas.microsoft.com/office/drawing/2014/main" id="{2008E859-7D1B-DC6F-93D0-0490DBE39C79}"/>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91930" y="4542025"/>
            <a:ext cx="271400" cy="271400"/>
          </a:xfrm>
          <a:prstGeom prst="rect">
            <a:avLst/>
          </a:prstGeom>
        </p:spPr>
      </p:pic>
      <p:pic>
        <p:nvPicPr>
          <p:cNvPr id="8" name="Recorded Sound">
            <a:hlinkClick r:id="" action="ppaction://media"/>
            <a:extLst>
              <a:ext uri="{FF2B5EF4-FFF2-40B4-BE49-F238E27FC236}">
                <a16:creationId xmlns:a16="http://schemas.microsoft.com/office/drawing/2014/main" id="{6A305F9B-7476-07FF-8EE4-8303F8935267}"/>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2193881" y="4542025"/>
            <a:ext cx="221673" cy="221673"/>
          </a:xfrm>
          <a:prstGeom prst="rect">
            <a:avLst/>
          </a:prstGeom>
        </p:spPr>
      </p:pic>
      <p:pic>
        <p:nvPicPr>
          <p:cNvPr id="9" name="Recorded Sound">
            <a:hlinkClick r:id="" action="ppaction://media"/>
            <a:extLst>
              <a:ext uri="{FF2B5EF4-FFF2-40B4-BE49-F238E27FC236}">
                <a16:creationId xmlns:a16="http://schemas.microsoft.com/office/drawing/2014/main" id="{58F3039D-F649-4955-8FEB-3C1E5A72AFFD}"/>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4927313" y="4542025"/>
            <a:ext cx="304800" cy="304800"/>
          </a:xfrm>
          <a:prstGeom prst="rect">
            <a:avLst/>
          </a:prstGeom>
        </p:spPr>
      </p:pic>
      <p:pic>
        <p:nvPicPr>
          <p:cNvPr id="10" name="Recorded Sound">
            <a:hlinkClick r:id="" action="ppaction://media"/>
            <a:extLst>
              <a:ext uri="{FF2B5EF4-FFF2-40B4-BE49-F238E27FC236}">
                <a16:creationId xmlns:a16="http://schemas.microsoft.com/office/drawing/2014/main" id="{62F5EA52-8109-D5B5-F1AC-62E13AA6EF01}"/>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5232113" y="1440611"/>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2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24"/>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2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5"/>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22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26"/>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2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2829" fill="hold"/>
                                        <p:tgtEl>
                                          <p:spTgt spid="2"/>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4013" fill="hold"/>
                                        <p:tgtEl>
                                          <p:spTgt spid="3"/>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3200" fill="hold"/>
                                        <p:tgtEl>
                                          <p:spTgt spid="4"/>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68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1" fill="hold" display="0">
                  <p:stCondLst>
                    <p:cond delay="indefinite"/>
                  </p:stCondLst>
                  <p:endCondLst>
                    <p:cond evt="onStopAudio" delay="0">
                      <p:tgtEl>
                        <p:sldTgt/>
                      </p:tgtEl>
                    </p:cond>
                  </p:endCondLst>
                </p:cTn>
                <p:tgtEl>
                  <p:spTgt spid="2"/>
                </p:tgtEl>
              </p:cMediaNode>
            </p:audio>
            <p:audio>
              <p:cMediaNode vol="80000">
                <p:cTn id="52" fill="hold" display="0">
                  <p:stCondLst>
                    <p:cond delay="indefinite"/>
                  </p:stCondLst>
                  <p:endCondLst>
                    <p:cond evt="onStopAudio" delay="0">
                      <p:tgtEl>
                        <p:sldTgt/>
                      </p:tgtEl>
                    </p:cond>
                  </p:endCondLst>
                </p:cTn>
                <p:tgtEl>
                  <p:spTgt spid="3"/>
                </p:tgtEl>
              </p:cMediaNode>
            </p:audio>
            <p:audio>
              <p:cMediaNode vol="80000">
                <p:cTn id="53" fill="hold" display="0">
                  <p:stCondLst>
                    <p:cond delay="indefinite"/>
                  </p:stCondLst>
                  <p:endCondLst>
                    <p:cond evt="onStopAudio" delay="0">
                      <p:tgtEl>
                        <p:sldTgt/>
                      </p:tgtEl>
                    </p:cond>
                  </p:endCondLst>
                </p:cTn>
                <p:tgtEl>
                  <p:spTgt spid="4"/>
                </p:tgtEl>
              </p:cMediaNode>
            </p:audio>
            <p:audio>
              <p:cMediaNode vol="80000">
                <p:cTn id="54" fill="hold" display="0">
                  <p:stCondLst>
                    <p:cond delay="indefinite"/>
                  </p:stCondLst>
                  <p:endCondLst>
                    <p:cond evt="onStopAudio" delay="0">
                      <p:tgtEl>
                        <p:sldTgt/>
                      </p:tgtEl>
                    </p:cond>
                  </p:endCondLst>
                </p:cTn>
                <p:tgtEl>
                  <p:spTgt spid="6"/>
                </p:tgtEl>
              </p:cMediaNode>
            </p:audio>
            <p:seq concurrent="1" nextAc="seek">
              <p:cTn id="55" restart="whenNotActive" fill="hold" evtFilter="cancelBubble" nodeType="interactiveSeq">
                <p:stCondLst>
                  <p:cond evt="onClick" delay="0">
                    <p:tgtEl>
                      <p:spTgt spid="7"/>
                    </p:tgtEl>
                  </p:cond>
                </p:stCondLst>
                <p:endSync evt="end" delay="0">
                  <p:rtn val="all"/>
                </p:endSync>
                <p:childTnLst>
                  <p:par>
                    <p:cTn id="56" fill="hold">
                      <p:stCondLst>
                        <p:cond delay="0"/>
                      </p:stCondLst>
                      <p:childTnLst>
                        <p:par>
                          <p:cTn id="57" fill="hold">
                            <p:stCondLst>
                              <p:cond delay="0"/>
                            </p:stCondLst>
                            <p:childTnLst>
                              <p:par>
                                <p:cTn id="58" presetID="1" presetClass="mediacall" presetSubtype="0" fill="hold" nodeType="clickEffect">
                                  <p:stCondLst>
                                    <p:cond delay="0"/>
                                  </p:stCondLst>
                                  <p:childTnLst>
                                    <p:cmd type="call" cmd="playFrom(0.0)">
                                      <p:cBhvr>
                                        <p:cTn id="59" dur="2829" fill="hold"/>
                                        <p:tgtEl>
                                          <p:spTgt spid="7"/>
                                        </p:tgtEl>
                                      </p:cBhvr>
                                    </p:cmd>
                                  </p:childTnLst>
                                </p:cTn>
                              </p:par>
                            </p:childTnLst>
                          </p:cTn>
                        </p:par>
                      </p:childTnLst>
                    </p:cTn>
                  </p:par>
                </p:childTnLst>
              </p:cTn>
              <p:nextCondLst>
                <p:cond evt="onClick" delay="0">
                  <p:tgtEl>
                    <p:spTgt spid="7"/>
                  </p:tgtEl>
                </p:cond>
              </p:nextCondLst>
            </p:seq>
            <p:audio>
              <p:cMediaNode vol="80000">
                <p:cTn id="60" fill="hold" display="0">
                  <p:stCondLst>
                    <p:cond delay="indefinite"/>
                  </p:stCondLst>
                  <p:endCondLst>
                    <p:cond evt="onStopAudio" delay="0">
                      <p:tgtEl>
                        <p:sldTgt/>
                      </p:tgtEl>
                    </p:cond>
                  </p:endCondLst>
                </p:cTn>
                <p:tgtEl>
                  <p:spTgt spid="7"/>
                </p:tgtEl>
              </p:cMediaNode>
            </p:audio>
            <p:seq concurrent="1" nextAc="seek">
              <p:cTn id="61" restart="whenNotActive" fill="hold" evtFilter="cancelBubble" nodeType="interactiveSeq">
                <p:stCondLst>
                  <p:cond evt="onClick" delay="0">
                    <p:tgtEl>
                      <p:spTgt spid="8"/>
                    </p:tgtEl>
                  </p:cond>
                </p:stCondLst>
                <p:endSync evt="end" delay="0">
                  <p:rtn val="all"/>
                </p:endSync>
                <p:childTnLst>
                  <p:par>
                    <p:cTn id="62" fill="hold">
                      <p:stCondLst>
                        <p:cond delay="0"/>
                      </p:stCondLst>
                      <p:childTnLst>
                        <p:par>
                          <p:cTn id="63" fill="hold">
                            <p:stCondLst>
                              <p:cond delay="0"/>
                            </p:stCondLst>
                            <p:childTnLst>
                              <p:par>
                                <p:cTn id="64" presetID="1" presetClass="mediacall" presetSubtype="0" fill="hold" nodeType="clickEffect">
                                  <p:stCondLst>
                                    <p:cond delay="0"/>
                                  </p:stCondLst>
                                  <p:childTnLst>
                                    <p:cmd type="call" cmd="playFrom(0.0)">
                                      <p:cBhvr>
                                        <p:cTn id="65" dur="4013" fill="hold"/>
                                        <p:tgtEl>
                                          <p:spTgt spid="8"/>
                                        </p:tgtEl>
                                      </p:cBhvr>
                                    </p:cmd>
                                  </p:childTnLst>
                                </p:cTn>
                              </p:par>
                            </p:childTnLst>
                          </p:cTn>
                        </p:par>
                      </p:childTnLst>
                    </p:cTn>
                  </p:par>
                </p:childTnLst>
              </p:cTn>
              <p:nextCondLst>
                <p:cond evt="onClick" delay="0">
                  <p:tgtEl>
                    <p:spTgt spid="8"/>
                  </p:tgtEl>
                </p:cond>
              </p:nextCondLst>
            </p:seq>
            <p:audio>
              <p:cMediaNode vol="80000">
                <p:cTn id="66" fill="hold" display="0">
                  <p:stCondLst>
                    <p:cond delay="indefinite"/>
                  </p:stCondLst>
                  <p:endCondLst>
                    <p:cond evt="onStopAudio" delay="0">
                      <p:tgtEl>
                        <p:sldTgt/>
                      </p:tgtEl>
                    </p:cond>
                  </p:endCondLst>
                </p:cTn>
                <p:tgtEl>
                  <p:spTgt spid="8"/>
                </p:tgtEl>
              </p:cMediaNode>
            </p:audio>
            <p:seq concurrent="1" nextAc="seek">
              <p:cTn id="67" restart="whenNotActive" fill="hold" evtFilter="cancelBubble" nodeType="interactiveSeq">
                <p:stCondLst>
                  <p:cond evt="onClick" delay="0">
                    <p:tgtEl>
                      <p:spTgt spid="9"/>
                    </p:tgtEl>
                  </p:cond>
                </p:stCondLst>
                <p:endSync evt="end" delay="0">
                  <p:rtn val="all"/>
                </p:endSync>
                <p:childTnLst>
                  <p:par>
                    <p:cTn id="68" fill="hold">
                      <p:stCondLst>
                        <p:cond delay="0"/>
                      </p:stCondLst>
                      <p:childTnLst>
                        <p:par>
                          <p:cTn id="69" fill="hold">
                            <p:stCondLst>
                              <p:cond delay="0"/>
                            </p:stCondLst>
                            <p:childTnLst>
                              <p:par>
                                <p:cTn id="70" presetID="1" presetClass="mediacall" presetSubtype="0" fill="hold" nodeType="clickEffect">
                                  <p:stCondLst>
                                    <p:cond delay="0"/>
                                  </p:stCondLst>
                                  <p:childTnLst>
                                    <p:cmd type="call" cmd="playFrom(0.0)">
                                      <p:cBhvr>
                                        <p:cTn id="71" dur="3200" fill="hold"/>
                                        <p:tgtEl>
                                          <p:spTgt spid="9"/>
                                        </p:tgtEl>
                                      </p:cBhvr>
                                    </p:cmd>
                                  </p:childTnLst>
                                </p:cTn>
                              </p:par>
                            </p:childTnLst>
                          </p:cTn>
                        </p:par>
                      </p:childTnLst>
                    </p:cTn>
                  </p:par>
                </p:childTnLst>
              </p:cTn>
              <p:nextCondLst>
                <p:cond evt="onClick" delay="0">
                  <p:tgtEl>
                    <p:spTgt spid="9"/>
                  </p:tgtEl>
                </p:cond>
              </p:nextCondLst>
            </p:seq>
            <p:audio>
              <p:cMediaNode vol="80000">
                <p:cTn id="72" fill="hold" display="0">
                  <p:stCondLst>
                    <p:cond delay="indefinite"/>
                  </p:stCondLst>
                  <p:endCondLst>
                    <p:cond evt="onStopAudio" delay="0">
                      <p:tgtEl>
                        <p:sldTgt/>
                      </p:tgtEl>
                    </p:cond>
                  </p:endCondLst>
                </p:cTn>
                <p:tgtEl>
                  <p:spTgt spid="9"/>
                </p:tgtEl>
              </p:cMediaNode>
            </p:audio>
            <p:seq concurrent="1" nextAc="seek">
              <p:cTn id="73" restart="whenNotActive" fill="hold" evtFilter="cancelBubble" nodeType="interactiveSeq">
                <p:stCondLst>
                  <p:cond evt="onClick" delay="0">
                    <p:tgtEl>
                      <p:spTgt spid="10"/>
                    </p:tgtEl>
                  </p:cond>
                </p:stCondLst>
                <p:endSync evt="end" delay="0">
                  <p:rtn val="all"/>
                </p:endSync>
                <p:childTnLst>
                  <p:par>
                    <p:cTn id="74" fill="hold">
                      <p:stCondLst>
                        <p:cond delay="0"/>
                      </p:stCondLst>
                      <p:childTnLst>
                        <p:par>
                          <p:cTn id="75" fill="hold">
                            <p:stCondLst>
                              <p:cond delay="0"/>
                            </p:stCondLst>
                            <p:childTnLst>
                              <p:par>
                                <p:cTn id="76" presetID="1" presetClass="mediacall" presetSubtype="0" fill="hold" nodeType="clickEffect">
                                  <p:stCondLst>
                                    <p:cond delay="0"/>
                                  </p:stCondLst>
                                  <p:childTnLst>
                                    <p:cmd type="call" cmd="playFrom(0.0)">
                                      <p:cBhvr>
                                        <p:cTn id="77" dur="6824" fill="hold"/>
                                        <p:tgtEl>
                                          <p:spTgt spid="10"/>
                                        </p:tgtEl>
                                      </p:cBhvr>
                                    </p:cmd>
                                  </p:childTnLst>
                                </p:cTn>
                              </p:par>
                            </p:childTnLst>
                          </p:cTn>
                        </p:par>
                      </p:childTnLst>
                    </p:cTn>
                  </p:par>
                </p:childTnLst>
              </p:cTn>
              <p:nextCondLst>
                <p:cond evt="onClick" delay="0">
                  <p:tgtEl>
                    <p:spTgt spid="10"/>
                  </p:tgtEl>
                </p:cond>
              </p:nextCondLst>
            </p:seq>
            <p:audio>
              <p:cMediaNode vol="80000">
                <p:cTn id="78" fill="hold" display="0">
                  <p:stCondLst>
                    <p:cond delay="indefinite"/>
                  </p:stCondLst>
                  <p:endCondLst>
                    <p:cond evt="onStopAudio" delay="0">
                      <p:tgtEl>
                        <p:sldTgt/>
                      </p:tgtEl>
                    </p:cond>
                  </p:endCondLst>
                </p:cTn>
                <p:tgtEl>
                  <p:spTgt spid="10"/>
                </p:tgtEl>
              </p:cMediaNode>
            </p:audio>
            <p:seq concurrent="1" nextAc="seek">
              <p:cTn id="79" restart="whenNotActive" fill="hold" evtFilter="cancelBubble" nodeType="interactiveSeq">
                <p:stCondLst>
                  <p:cond evt="onClick" delay="0">
                    <p:tgtEl>
                      <p:spTgt spid="5"/>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3665" fill="hold"/>
                                        <p:tgtEl>
                                          <p:spTgt spid="5"/>
                                        </p:tgtEl>
                                      </p:cBhvr>
                                    </p:cmd>
                                  </p:childTnLst>
                                </p:cTn>
                              </p:par>
                            </p:childTnLst>
                          </p:cTn>
                        </p:par>
                      </p:childTnLst>
                    </p:cTn>
                  </p:par>
                </p:childTnLst>
              </p:cTn>
              <p:nextCondLst>
                <p:cond evt="onClick" delay="0">
                  <p:tgtEl>
                    <p:spTgt spid="5"/>
                  </p:tgtEl>
                </p:cond>
              </p:nextCondLst>
            </p:seq>
            <p:audio>
              <p:cMediaNode vol="80000">
                <p:cTn id="84"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38"/>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37" name="Google Shape;237;p38"/>
          <p:cNvSpPr txBox="1"/>
          <p:nvPr/>
        </p:nvSpPr>
        <p:spPr>
          <a:xfrm>
            <a:off x="83400" y="926019"/>
            <a:ext cx="8977200" cy="4051225"/>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dirty="0">
                <a:solidFill>
                  <a:schemeClr val="dk1"/>
                </a:solidFill>
              </a:rPr>
              <a:t>				</a:t>
            </a:r>
            <a:r>
              <a:rPr lang="en" sz="2000" dirty="0">
                <a:solidFill>
                  <a:schemeClr val="dk1"/>
                </a:solidFill>
              </a:rPr>
              <a:t>a. er heißt Kai.			a. neun.</a:t>
            </a:r>
          </a:p>
          <a:p>
            <a:pPr marL="0" lvl="0" indent="0" algn="l" rtl="0">
              <a:lnSpc>
                <a:spcPct val="115000"/>
              </a:lnSpc>
              <a:spcBef>
                <a:spcPts val="0"/>
              </a:spcBef>
              <a:spcAft>
                <a:spcPts val="0"/>
              </a:spcAft>
              <a:buNone/>
            </a:pPr>
            <a:r>
              <a:rPr lang="en" sz="2000" b="1" dirty="0">
                <a:solidFill>
                  <a:schemeClr val="dk1"/>
                </a:solidFill>
              </a:rPr>
              <a:t>Das ist mein Freund und</a:t>
            </a:r>
            <a:r>
              <a:rPr lang="en" sz="2000" dirty="0">
                <a:solidFill>
                  <a:schemeClr val="dk1"/>
                </a:solidFill>
              </a:rPr>
              <a:t> 	b. er heißt Florian.	</a:t>
            </a:r>
            <a:r>
              <a:rPr lang="en" sz="2000" b="1" dirty="0">
                <a:solidFill>
                  <a:schemeClr val="dk1"/>
                </a:solidFill>
              </a:rPr>
              <a:t>Er ist</a:t>
            </a:r>
            <a:r>
              <a:rPr lang="en" sz="2000" dirty="0">
                <a:solidFill>
                  <a:schemeClr val="dk1"/>
                </a:solidFill>
              </a:rPr>
              <a:t>	b. zehn.</a:t>
            </a:r>
            <a:endParaRPr sz="2000" dirty="0">
              <a:solidFill>
                <a:schemeClr val="dk1"/>
              </a:solidFill>
            </a:endParaRPr>
          </a:p>
          <a:p>
            <a:pPr marL="0" lvl="0" indent="0" algn="l" rtl="0">
              <a:lnSpc>
                <a:spcPct val="115000"/>
              </a:lnSpc>
              <a:spcBef>
                <a:spcPts val="0"/>
              </a:spcBef>
              <a:spcAft>
                <a:spcPts val="0"/>
              </a:spcAft>
              <a:buNone/>
            </a:pPr>
            <a:r>
              <a:rPr lang="en" sz="2000" dirty="0">
                <a:solidFill>
                  <a:schemeClr val="dk1"/>
                </a:solidFill>
              </a:rPr>
              <a:t>				c. er heißt Thomas.		c. elf.</a:t>
            </a:r>
          </a:p>
          <a:p>
            <a:pPr marL="0" lvl="0" indent="0" algn="l" rtl="0">
              <a:lnSpc>
                <a:spcPct val="115000"/>
              </a:lnSpc>
              <a:spcBef>
                <a:spcPts val="0"/>
              </a:spcBef>
              <a:spcAft>
                <a:spcPts val="0"/>
              </a:spcAft>
              <a:buNone/>
            </a:pPr>
            <a:endParaRPr sz="2000" dirty="0">
              <a:solidFill>
                <a:schemeClr val="dk1"/>
              </a:solidFill>
            </a:endParaRPr>
          </a:p>
          <a:p>
            <a:pPr marL="1371600" lvl="0" indent="-355600" algn="l" rtl="0">
              <a:lnSpc>
                <a:spcPct val="115000"/>
              </a:lnSpc>
              <a:spcBef>
                <a:spcPts val="0"/>
              </a:spcBef>
              <a:spcAft>
                <a:spcPts val="0"/>
              </a:spcAft>
              <a:buClr>
                <a:schemeClr val="dk1"/>
              </a:buClr>
              <a:buSzPts val="2000"/>
              <a:buAutoNum type="alphaLcPeriod"/>
            </a:pPr>
            <a:r>
              <a:rPr lang="en" sz="2000" dirty="0">
                <a:solidFill>
                  <a:schemeClr val="dk1"/>
                </a:solidFill>
              </a:rPr>
              <a:t>groß.					a. sie heißt Lara.</a:t>
            </a:r>
            <a:endParaRPr sz="2000" dirty="0">
              <a:solidFill>
                <a:schemeClr val="dk1"/>
              </a:solidFill>
            </a:endParaRPr>
          </a:p>
          <a:p>
            <a:pPr marL="0" lvl="0" indent="0" algn="l" rtl="0">
              <a:lnSpc>
                <a:spcPct val="115000"/>
              </a:lnSpc>
              <a:spcBef>
                <a:spcPts val="0"/>
              </a:spcBef>
              <a:spcAft>
                <a:spcPts val="0"/>
              </a:spcAft>
              <a:buNone/>
            </a:pPr>
            <a:r>
              <a:rPr lang="en" sz="2000" b="1" dirty="0">
                <a:solidFill>
                  <a:schemeClr val="dk1"/>
                </a:solidFill>
              </a:rPr>
              <a:t>Er ist</a:t>
            </a:r>
            <a:r>
              <a:rPr lang="en" sz="2000" dirty="0">
                <a:solidFill>
                  <a:schemeClr val="dk1"/>
                </a:solidFill>
              </a:rPr>
              <a:t>	b. klein.		</a:t>
            </a:r>
            <a:r>
              <a:rPr lang="en" sz="2000" b="1" dirty="0">
                <a:solidFill>
                  <a:schemeClr val="dk1"/>
                </a:solidFill>
              </a:rPr>
              <a:t>Das ist meine Freundin und</a:t>
            </a:r>
            <a:r>
              <a:rPr lang="en" sz="2000" dirty="0">
                <a:solidFill>
                  <a:schemeClr val="dk1"/>
                </a:solidFill>
              </a:rPr>
              <a:t> 	b. sie heißt Paula.</a:t>
            </a:r>
          </a:p>
          <a:p>
            <a:pPr marL="0" lvl="0" indent="0" algn="l" rtl="0">
              <a:lnSpc>
                <a:spcPct val="115000"/>
              </a:lnSpc>
              <a:spcBef>
                <a:spcPts val="0"/>
              </a:spcBef>
              <a:spcAft>
                <a:spcPts val="0"/>
              </a:spcAft>
              <a:buNone/>
            </a:pPr>
            <a:r>
              <a:rPr lang="en" sz="2000" dirty="0">
                <a:solidFill>
                  <a:schemeClr val="dk1"/>
                </a:solidFill>
              </a:rPr>
              <a:t>	c. sehr groß.					c. sie heißt Leonie.</a:t>
            </a:r>
            <a:endParaRPr sz="2000" dirty="0">
              <a:solidFill>
                <a:schemeClr val="dk1"/>
              </a:solidFill>
            </a:endParaRPr>
          </a:p>
          <a:p>
            <a:pPr marL="0" lvl="0" indent="0" algn="l" rtl="0">
              <a:lnSpc>
                <a:spcPct val="115000"/>
              </a:lnSpc>
              <a:spcBef>
                <a:spcPts val="0"/>
              </a:spcBef>
              <a:spcAft>
                <a:spcPts val="0"/>
              </a:spcAft>
              <a:buNone/>
            </a:pPr>
            <a:endParaRPr sz="2000" dirty="0">
              <a:solidFill>
                <a:schemeClr val="dk1"/>
              </a:solidFill>
            </a:endParaRPr>
          </a:p>
          <a:p>
            <a:pPr marL="1371600" lvl="0" indent="-355600" algn="l" rtl="0">
              <a:lnSpc>
                <a:spcPct val="115000"/>
              </a:lnSpc>
              <a:spcBef>
                <a:spcPts val="0"/>
              </a:spcBef>
              <a:spcAft>
                <a:spcPts val="0"/>
              </a:spcAft>
              <a:buClr>
                <a:schemeClr val="dk1"/>
              </a:buClr>
              <a:buSzPts val="2000"/>
              <a:buAutoNum type="alphaLcPeriod"/>
            </a:pPr>
            <a:r>
              <a:rPr lang="en" sz="2000" dirty="0">
                <a:solidFill>
                  <a:schemeClr val="dk1"/>
                </a:solidFill>
              </a:rPr>
              <a:t>sechs.			a. klein</a:t>
            </a:r>
            <a:endParaRPr sz="2000" dirty="0">
              <a:solidFill>
                <a:schemeClr val="dk1"/>
              </a:solidFill>
            </a:endParaRPr>
          </a:p>
          <a:p>
            <a:pPr marL="0" lvl="0" indent="0" algn="l" rtl="0">
              <a:lnSpc>
                <a:spcPct val="115000"/>
              </a:lnSpc>
              <a:spcBef>
                <a:spcPts val="0"/>
              </a:spcBef>
              <a:spcAft>
                <a:spcPts val="0"/>
              </a:spcAft>
              <a:buNone/>
            </a:pPr>
            <a:r>
              <a:rPr lang="en" sz="2000" b="1" dirty="0">
                <a:solidFill>
                  <a:schemeClr val="dk1"/>
                </a:solidFill>
              </a:rPr>
              <a:t>Sie is</a:t>
            </a:r>
            <a:r>
              <a:rPr lang="en" sz="2000" dirty="0">
                <a:solidFill>
                  <a:schemeClr val="dk1"/>
                </a:solidFill>
              </a:rPr>
              <a:t>t	b. sieben.		</a:t>
            </a:r>
            <a:r>
              <a:rPr lang="en" sz="2000" b="1" dirty="0">
                <a:solidFill>
                  <a:schemeClr val="dk1"/>
                </a:solidFill>
              </a:rPr>
              <a:t>Sie ist</a:t>
            </a:r>
            <a:r>
              <a:rPr lang="en" sz="2000" dirty="0">
                <a:solidFill>
                  <a:schemeClr val="dk1"/>
                </a:solidFill>
              </a:rPr>
              <a:t>	b. sehr klein.</a:t>
            </a:r>
            <a:endParaRPr sz="2000" dirty="0">
              <a:solidFill>
                <a:schemeClr val="dk1"/>
              </a:solidFill>
            </a:endParaRPr>
          </a:p>
          <a:p>
            <a:pPr marL="0" lvl="0" indent="0" algn="l" rtl="0">
              <a:lnSpc>
                <a:spcPct val="115000"/>
              </a:lnSpc>
              <a:spcBef>
                <a:spcPts val="0"/>
              </a:spcBef>
              <a:spcAft>
                <a:spcPts val="0"/>
              </a:spcAft>
              <a:buNone/>
            </a:pPr>
            <a:r>
              <a:rPr lang="en" sz="2000" dirty="0">
                <a:solidFill>
                  <a:schemeClr val="dk1"/>
                </a:solidFill>
              </a:rPr>
              <a:t>	c. acht.				c. groß.</a:t>
            </a:r>
            <a:endParaRPr sz="2000" dirty="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9"/>
          <p:cNvSpPr txBox="1"/>
          <p:nvPr/>
        </p:nvSpPr>
        <p:spPr>
          <a:xfrm>
            <a:off x="4689150" y="1154725"/>
            <a:ext cx="3750600" cy="23859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600">
                <a:solidFill>
                  <a:srgbClr val="002248"/>
                </a:solidFill>
              </a:rPr>
              <a:t>Das ist </a:t>
            </a:r>
            <a:r>
              <a:rPr lang="en" sz="2600">
                <a:solidFill>
                  <a:srgbClr val="002248"/>
                </a:solidFill>
                <a:highlight>
                  <a:srgbClr val="CFE2F3"/>
                </a:highlight>
              </a:rPr>
              <a:t>mein Freund</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CFE2F3"/>
                </a:highlight>
              </a:rPr>
              <a:t>Er</a:t>
            </a:r>
            <a:r>
              <a:rPr lang="en" sz="2600">
                <a:solidFill>
                  <a:srgbClr val="002248"/>
                </a:solidFill>
              </a:rPr>
              <a:t> heißt </a:t>
            </a:r>
            <a:r>
              <a:rPr lang="en" sz="2600" i="1">
                <a:solidFill>
                  <a:schemeClr val="dk1"/>
                </a:solidFill>
              </a:rPr>
              <a:t>……….</a:t>
            </a:r>
            <a:r>
              <a:rPr lang="en" sz="2600">
                <a:solidFill>
                  <a:schemeClr val="dk1"/>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CFE2F3"/>
                </a:highlight>
              </a:rPr>
              <a:t>Er </a:t>
            </a:r>
            <a:r>
              <a:rPr lang="en" sz="2600">
                <a:solidFill>
                  <a:srgbClr val="002248"/>
                </a:solidFill>
              </a:rPr>
              <a:t>ist </a:t>
            </a:r>
            <a:r>
              <a:rPr lang="en" sz="2600">
                <a:solidFill>
                  <a:schemeClr val="dk1"/>
                </a:solidFill>
              </a:rPr>
              <a:t>……age………</a:t>
            </a:r>
            <a:endParaRPr sz="2600">
              <a:solidFill>
                <a:schemeClr val="dk1"/>
              </a:solidFill>
            </a:endParaRPr>
          </a:p>
          <a:p>
            <a:pPr marL="0" lvl="0" indent="0" algn="l" rtl="0">
              <a:lnSpc>
                <a:spcPct val="150000"/>
              </a:lnSpc>
              <a:spcBef>
                <a:spcPts val="0"/>
              </a:spcBef>
              <a:spcAft>
                <a:spcPts val="0"/>
              </a:spcAft>
              <a:buNone/>
            </a:pPr>
            <a:r>
              <a:rPr lang="en" sz="2600">
                <a:solidFill>
                  <a:schemeClr val="dk1"/>
                </a:solidFill>
                <a:highlight>
                  <a:srgbClr val="CFE2F3"/>
                </a:highlight>
              </a:rPr>
              <a:t>Er </a:t>
            </a:r>
            <a:r>
              <a:rPr lang="en" sz="2600">
                <a:solidFill>
                  <a:schemeClr val="dk1"/>
                </a:solidFill>
              </a:rPr>
              <a:t>ist ……height……...</a:t>
            </a:r>
            <a:endParaRPr sz="2600">
              <a:solidFill>
                <a:schemeClr val="dk1"/>
              </a:solidFill>
            </a:endParaRPr>
          </a:p>
        </p:txBody>
      </p:sp>
      <p:sp>
        <p:nvSpPr>
          <p:cNvPr id="243" name="Google Shape;243;p39"/>
          <p:cNvSpPr txBox="1"/>
          <p:nvPr/>
        </p:nvSpPr>
        <p:spPr>
          <a:xfrm>
            <a:off x="518475" y="1146775"/>
            <a:ext cx="3798600" cy="24018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600">
                <a:solidFill>
                  <a:srgbClr val="002248"/>
                </a:solidFill>
              </a:rPr>
              <a:t>Das ist </a:t>
            </a:r>
            <a:r>
              <a:rPr lang="en" sz="2600">
                <a:solidFill>
                  <a:srgbClr val="002248"/>
                </a:solidFill>
                <a:highlight>
                  <a:srgbClr val="F4CCCC"/>
                </a:highlight>
              </a:rPr>
              <a:t>meine Freundin</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F4CCCC"/>
                </a:highlight>
              </a:rPr>
              <a:t>Sie </a:t>
            </a:r>
            <a:r>
              <a:rPr lang="en" sz="2600">
                <a:solidFill>
                  <a:srgbClr val="002248"/>
                </a:solidFill>
              </a:rPr>
              <a:t>heißt </a:t>
            </a:r>
            <a:r>
              <a:rPr lang="en" sz="2600" i="1">
                <a:solidFill>
                  <a:srgbClr val="002248"/>
                </a:solidFill>
              </a:rPr>
              <a:t>……….</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F4CCCC"/>
                </a:highlight>
              </a:rPr>
              <a:t>Sie</a:t>
            </a:r>
            <a:r>
              <a:rPr lang="en" sz="2600">
                <a:solidFill>
                  <a:srgbClr val="002248"/>
                </a:solidFill>
              </a:rPr>
              <a:t> ist ……age………</a:t>
            </a:r>
            <a:endParaRPr sz="2600">
              <a:solidFill>
                <a:srgbClr val="002248"/>
              </a:solidFill>
            </a:endParaRPr>
          </a:p>
          <a:p>
            <a:pPr marL="0" lvl="0" indent="0" algn="l" rtl="0">
              <a:lnSpc>
                <a:spcPct val="150000"/>
              </a:lnSpc>
              <a:spcBef>
                <a:spcPts val="0"/>
              </a:spcBef>
              <a:spcAft>
                <a:spcPts val="0"/>
              </a:spcAft>
              <a:buClr>
                <a:schemeClr val="dk2"/>
              </a:buClr>
              <a:buSzPts val="1100"/>
              <a:buFont typeface="Arial"/>
              <a:buNone/>
            </a:pPr>
            <a:r>
              <a:rPr lang="en" sz="2600">
                <a:solidFill>
                  <a:schemeClr val="dk1"/>
                </a:solidFill>
                <a:highlight>
                  <a:srgbClr val="F4CCCC"/>
                </a:highlight>
              </a:rPr>
              <a:t>Sie</a:t>
            </a:r>
            <a:r>
              <a:rPr lang="en" sz="2600">
                <a:solidFill>
                  <a:schemeClr val="dk1"/>
                </a:solidFill>
              </a:rPr>
              <a:t> ist ……height……...</a:t>
            </a:r>
            <a:endParaRPr sz="2600">
              <a:solidFill>
                <a:srgbClr val="002248"/>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800</Words>
  <Application>Microsoft Office PowerPoint</Application>
  <PresentationFormat>On-screen Show (16:9)</PresentationFormat>
  <Paragraphs>101</Paragraphs>
  <Slides>11</Slides>
  <Notes>11</Notes>
  <HiddenSlides>2</HiddenSlides>
  <MMClips>22</MMClip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Simple Light</vt:lpstr>
      <vt:lpstr>UCL_IOE Blue_Slide_Theme</vt:lpstr>
      <vt:lpstr>Office Theme</vt:lpstr>
      <vt:lpstr>PowerPoint Presentation</vt:lpstr>
      <vt:lpstr>o</vt:lpstr>
      <vt:lpstr>o</vt:lpstr>
      <vt:lpstr>o</vt:lpstr>
      <vt:lpstr>o</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Miss C Pattinson</cp:lastModifiedBy>
  <cp:revision>2</cp:revision>
  <dcterms:modified xsi:type="dcterms:W3CDTF">2026-10-22T10:32:24Z</dcterms:modified>
</cp:coreProperties>
</file>