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64" r:id="rId2"/>
  </p:sldMasterIdLst>
  <p:notesMasterIdLst>
    <p:notesMasterId r:id="rId2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embeddedFontLst>
    <p:embeddedFont>
      <p:font typeface="Century Gothic" panose="020B0502020202020204" pitchFamily="34" charset="0"/>
      <p:regular r:id="rId24"/>
      <p:bold r:id="rId25"/>
      <p:italic r:id="rId26"/>
      <p:boldItalic r:id="rId27"/>
    </p:embeddedFont>
    <p:embeddedFont>
      <p:font typeface="Verdana" panose="020B060403050404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DD040F1-0019-4C67-B394-33428CFB17A3}">
  <a:tblStyle styleId="{CDD040F1-0019-4C67-B394-33428CFB17A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3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412c3c7106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412c3c7106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412c2d0f8e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g412c2d0f8e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[au]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br>
              <a:rPr lang="en" b="0"/>
            </a:br>
            <a:r>
              <a:rPr lang="en" b="0"/>
              <a:t>1. Present the letter(s) and say the </a:t>
            </a:r>
            <a:r>
              <a:rPr lang="en" b="1"/>
              <a:t>[au] </a:t>
            </a:r>
            <a:r>
              <a:rPr lang="en" b="0"/>
              <a:t>sound first, on its own. Students repeat it with you.</a:t>
            </a:r>
            <a:br>
              <a:rPr lang="en" b="0"/>
            </a:br>
            <a:r>
              <a:rPr lang="en" b="0"/>
              <a:t>2. Bring up the word ”</a:t>
            </a:r>
            <a:r>
              <a:rPr lang="en" sz="1200" b="1">
                <a:solidFill>
                  <a:srgbClr val="002060"/>
                </a:solidFill>
                <a:latin typeface="Century Gothic"/>
                <a:ea typeface="Century Gothic"/>
                <a:cs typeface="Century Gothic"/>
                <a:sym typeface="Century Gothic"/>
              </a:rPr>
              <a:t>Haus</a:t>
            </a:r>
            <a:r>
              <a:rPr lang="en" sz="1200" b="0">
                <a:solidFill>
                  <a:schemeClr val="dk1"/>
                </a:solidFill>
                <a:latin typeface="Calibri"/>
                <a:ea typeface="Calibri"/>
                <a:cs typeface="Calibri"/>
                <a:sym typeface="Calibri"/>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 b="0"/>
              <a:t>3. </a:t>
            </a:r>
            <a:r>
              <a:rPr lang="en"/>
              <a:t>A possible gesture for this would be to form a roof shape by touching your fingertips together, in front of you.</a:t>
            </a:r>
            <a:endParaRPr/>
          </a:p>
          <a:p>
            <a:pPr marL="0" marR="0" lvl="0" indent="0" algn="l" rtl="0">
              <a:lnSpc>
                <a:spcPct val="100000"/>
              </a:lnSpc>
              <a:spcBef>
                <a:spcPts val="0"/>
              </a:spcBef>
              <a:spcAft>
                <a:spcPts val="0"/>
              </a:spcAft>
              <a:buClr>
                <a:schemeClr val="dk1"/>
              </a:buClr>
              <a:buSzPts val="1200"/>
              <a:buFont typeface="Calibri"/>
              <a:buNone/>
            </a:pPr>
            <a:r>
              <a:rPr lang="en"/>
              <a:t>4. Roll back the animations and work through 1-3 again, but this time, dropping your voice completely to listen carefully to the students saying the </a:t>
            </a:r>
            <a:r>
              <a:rPr lang="en" b="1"/>
              <a:t>[au] </a:t>
            </a:r>
            <a:r>
              <a:rPr lang="en"/>
              <a:t>sound, pronouncing </a:t>
            </a:r>
            <a:r>
              <a:rPr lang="en" b="0"/>
              <a:t>”</a:t>
            </a:r>
            <a:r>
              <a:rPr lang="en" b="1"/>
              <a:t>Haus</a:t>
            </a:r>
            <a:r>
              <a:rPr lang="en" sz="1200" b="0">
                <a:solidFill>
                  <a:schemeClr val="dk1"/>
                </a:solidFill>
                <a:latin typeface="Calibri"/>
                <a:ea typeface="Calibri"/>
                <a:cs typeface="Calibri"/>
                <a:sym typeface="Calibri"/>
              </a:rPr>
              <a:t>” </a:t>
            </a:r>
            <a:r>
              <a:rPr lang="en"/>
              <a:t>and, if using, doing the gesture.</a:t>
            </a:r>
            <a:br>
              <a:rPr lang="en"/>
            </a:br>
            <a:br>
              <a:rPr lang="en"/>
            </a:br>
            <a:r>
              <a:rPr lang="en" b="1"/>
              <a:t>Word frequency (1 is the most frequent word in German): </a:t>
            </a:r>
            <a:br>
              <a:rPr lang="en"/>
            </a:br>
            <a:r>
              <a:rPr lang="en" b="1"/>
              <a:t>Haus</a:t>
            </a:r>
            <a:r>
              <a:rPr lang="en"/>
              <a:t> [159]</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87" name="Google Shape;87;g412c2d0f8e0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412c2d0f8e0_0_1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g412c2d0f8e0_0_1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[au]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br>
              <a:rPr lang="en" b="0"/>
            </a:br>
            <a:r>
              <a:rPr lang="en" b="0"/>
              <a:t>1. Present the letter(s) and say the </a:t>
            </a:r>
            <a:r>
              <a:rPr lang="en" b="1"/>
              <a:t>[au] </a:t>
            </a:r>
            <a:r>
              <a:rPr lang="en" b="0"/>
              <a:t>sound first, on its own. Students repeat it with you.</a:t>
            </a:r>
            <a:br>
              <a:rPr lang="en" b="0"/>
            </a:br>
            <a:r>
              <a:rPr lang="en" b="0"/>
              <a:t>2. Bring up the word ”</a:t>
            </a:r>
            <a:r>
              <a:rPr lang="en" sz="1200" b="1">
                <a:solidFill>
                  <a:srgbClr val="002060"/>
                </a:solidFill>
                <a:latin typeface="Century Gothic"/>
                <a:ea typeface="Century Gothic"/>
                <a:cs typeface="Century Gothic"/>
                <a:sym typeface="Century Gothic"/>
              </a:rPr>
              <a:t>Haus</a:t>
            </a:r>
            <a:r>
              <a:rPr lang="en" sz="1200" b="0">
                <a:solidFill>
                  <a:schemeClr val="dk1"/>
                </a:solidFill>
                <a:latin typeface="Calibri"/>
                <a:ea typeface="Calibri"/>
                <a:cs typeface="Calibri"/>
                <a:sym typeface="Calibri"/>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 b="0"/>
              <a:t>3. </a:t>
            </a:r>
            <a:r>
              <a:rPr lang="en"/>
              <a:t>A possible gesture for this would be to form a roof shape by touching your fingertips together, in front of you.</a:t>
            </a:r>
            <a:endParaRPr/>
          </a:p>
          <a:p>
            <a:pPr marL="0" marR="0" lvl="0" indent="0" algn="l" rtl="0">
              <a:lnSpc>
                <a:spcPct val="100000"/>
              </a:lnSpc>
              <a:spcBef>
                <a:spcPts val="0"/>
              </a:spcBef>
              <a:spcAft>
                <a:spcPts val="0"/>
              </a:spcAft>
              <a:buClr>
                <a:schemeClr val="dk1"/>
              </a:buClr>
              <a:buSzPts val="1200"/>
              <a:buFont typeface="Calibri"/>
              <a:buNone/>
            </a:pPr>
            <a:r>
              <a:rPr lang="en"/>
              <a:t>4. Roll back the animations and work through 1-3 again, but this time, dropping your voice completely to listen carefully to the students saying the </a:t>
            </a:r>
            <a:r>
              <a:rPr lang="en" b="1"/>
              <a:t>[au] </a:t>
            </a:r>
            <a:r>
              <a:rPr lang="en"/>
              <a:t>sound, pronouncing </a:t>
            </a:r>
            <a:r>
              <a:rPr lang="en" b="0"/>
              <a:t>”</a:t>
            </a:r>
            <a:r>
              <a:rPr lang="en" b="1"/>
              <a:t>Haus</a:t>
            </a:r>
            <a:r>
              <a:rPr lang="en" sz="1200" b="0">
                <a:solidFill>
                  <a:schemeClr val="dk1"/>
                </a:solidFill>
                <a:latin typeface="Calibri"/>
                <a:ea typeface="Calibri"/>
                <a:cs typeface="Calibri"/>
                <a:sym typeface="Calibri"/>
              </a:rPr>
              <a:t>” </a:t>
            </a:r>
            <a:r>
              <a:rPr lang="en"/>
              <a:t>and, if using, doing the gesture.</a:t>
            </a:r>
            <a:br>
              <a:rPr lang="en"/>
            </a:br>
            <a:br>
              <a:rPr lang="en"/>
            </a:br>
            <a:r>
              <a:rPr lang="en" b="1"/>
              <a:t>Word frequency (1 is the most frequent word in German): </a:t>
            </a:r>
            <a:br>
              <a:rPr lang="en"/>
            </a:br>
            <a:r>
              <a:rPr lang="en" b="1"/>
              <a:t>Haus</a:t>
            </a:r>
            <a:r>
              <a:rPr lang="en"/>
              <a:t> [159]</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96" name="Google Shape;96;g412c2d0f8e0_0_1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412c2d0f8e0_0_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g412c2d0f8e0_0_1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[au]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br>
              <a:rPr lang="en" b="0"/>
            </a:br>
            <a:r>
              <a:rPr lang="en" b="0"/>
              <a:t>1. Present the letter(s) and say the </a:t>
            </a:r>
            <a:r>
              <a:rPr lang="en" b="1"/>
              <a:t>[au] </a:t>
            </a:r>
            <a:r>
              <a:rPr lang="en" b="0"/>
              <a:t>sound first, on its own. Students repeat it with you.</a:t>
            </a:r>
            <a:br>
              <a:rPr lang="en" b="0"/>
            </a:br>
            <a:r>
              <a:rPr lang="en" b="0"/>
              <a:t>2. Bring up the word ”</a:t>
            </a:r>
            <a:r>
              <a:rPr lang="en" sz="1200" b="1">
                <a:solidFill>
                  <a:srgbClr val="002060"/>
                </a:solidFill>
                <a:latin typeface="Century Gothic"/>
                <a:ea typeface="Century Gothic"/>
                <a:cs typeface="Century Gothic"/>
                <a:sym typeface="Century Gothic"/>
              </a:rPr>
              <a:t>Haus</a:t>
            </a:r>
            <a:r>
              <a:rPr lang="en" sz="1200" b="0">
                <a:solidFill>
                  <a:schemeClr val="dk1"/>
                </a:solidFill>
                <a:latin typeface="Calibri"/>
                <a:ea typeface="Calibri"/>
                <a:cs typeface="Calibri"/>
                <a:sym typeface="Calibri"/>
              </a:rPr>
              <a:t>”</a:t>
            </a:r>
            <a:r>
              <a:rPr lang="en"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 b="0"/>
              <a:t>3. </a:t>
            </a:r>
            <a:r>
              <a:rPr lang="en"/>
              <a:t>A possible gesture for this would be to form a roof shape by touching your fingertips together, in front of you.</a:t>
            </a:r>
            <a:endParaRPr/>
          </a:p>
          <a:p>
            <a:pPr marL="0" marR="0" lvl="0" indent="0" algn="l" rtl="0">
              <a:lnSpc>
                <a:spcPct val="100000"/>
              </a:lnSpc>
              <a:spcBef>
                <a:spcPts val="0"/>
              </a:spcBef>
              <a:spcAft>
                <a:spcPts val="0"/>
              </a:spcAft>
              <a:buClr>
                <a:schemeClr val="dk1"/>
              </a:buClr>
              <a:buSzPts val="1200"/>
              <a:buFont typeface="Calibri"/>
              <a:buNone/>
            </a:pPr>
            <a:r>
              <a:rPr lang="en"/>
              <a:t>4. Roll back the animations and work through 1-3 again, but this time, dropping your voice completely to listen carefully to the students saying the </a:t>
            </a:r>
            <a:r>
              <a:rPr lang="en" b="1"/>
              <a:t>[au] </a:t>
            </a:r>
            <a:r>
              <a:rPr lang="en"/>
              <a:t>sound, pronouncing </a:t>
            </a:r>
            <a:r>
              <a:rPr lang="en" b="0"/>
              <a:t>”</a:t>
            </a:r>
            <a:r>
              <a:rPr lang="en" b="1"/>
              <a:t>Haus</a:t>
            </a:r>
            <a:r>
              <a:rPr lang="en" sz="1200" b="0">
                <a:solidFill>
                  <a:schemeClr val="dk1"/>
                </a:solidFill>
                <a:latin typeface="Calibri"/>
                <a:ea typeface="Calibri"/>
                <a:cs typeface="Calibri"/>
                <a:sym typeface="Calibri"/>
              </a:rPr>
              <a:t>” </a:t>
            </a:r>
            <a:r>
              <a:rPr lang="en"/>
              <a:t>and, if using, doing the gesture.</a:t>
            </a:r>
            <a:br>
              <a:rPr lang="en"/>
            </a:br>
            <a:br>
              <a:rPr lang="en"/>
            </a:br>
            <a:r>
              <a:rPr lang="en" b="1"/>
              <a:t>Word frequency (1 is the most frequent word in German): </a:t>
            </a:r>
            <a:br>
              <a:rPr lang="en"/>
            </a:br>
            <a:r>
              <a:rPr lang="en" b="1"/>
              <a:t>Haus</a:t>
            </a:r>
            <a:r>
              <a:rPr lang="en"/>
              <a:t> [159]</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04" name="Google Shape;104;g412c2d0f8e0_0_1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412c2d0f8e0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g412c2d0f8e0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Aim: </a:t>
            </a:r>
            <a:r>
              <a:rPr lang="en" b="0"/>
              <a:t>To introduce/consolidate SSC </a:t>
            </a:r>
            <a:r>
              <a:rPr lang="en" b="1"/>
              <a:t>[au]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 b="1"/>
              <a:t>Procedure:</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Introduce and elicit the pronunciation of the </a:t>
            </a:r>
            <a:r>
              <a:rPr lang="en" b="1"/>
              <a:t>individual SSC [au] </a:t>
            </a:r>
            <a:r>
              <a:rPr lang="en"/>
              <a:t>and then the </a:t>
            </a:r>
            <a:r>
              <a:rPr lang="en" b="1"/>
              <a:t>source</a:t>
            </a:r>
            <a:r>
              <a:rPr lang="en"/>
              <a:t> word again ‘</a:t>
            </a:r>
            <a:r>
              <a:rPr lang="en" b="1"/>
              <a:t>Haus</a:t>
            </a:r>
            <a:r>
              <a:rPr lang="en"/>
              <a:t>’ (with gesture, if using).</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
              <a:t>Then present and elicit the pronunciation of the five </a:t>
            </a:r>
            <a:r>
              <a:rPr lang="en" b="1"/>
              <a:t>cluster</a:t>
            </a:r>
            <a:r>
              <a:rPr lang="en"/>
              <a:t> words.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
              <a:t>The cluster words have been chosen for their high-frequency, from a range of word classes, with the SSC (where possible) positioned within a variety of syllables within the words (e.g. initial, 2</a:t>
            </a:r>
            <a:r>
              <a:rPr lang="en" baseline="30000"/>
              <a:t>nd</a:t>
            </a:r>
            <a:r>
              <a:rPr lang="en"/>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
            </a:br>
            <a:endParaRPr/>
          </a:p>
          <a:p>
            <a:pPr marL="0" marR="0" lvl="0" indent="0" algn="l" rtl="0">
              <a:lnSpc>
                <a:spcPct val="100000"/>
              </a:lnSpc>
              <a:spcBef>
                <a:spcPts val="0"/>
              </a:spcBef>
              <a:spcAft>
                <a:spcPts val="0"/>
              </a:spcAft>
              <a:buClr>
                <a:schemeClr val="dk1"/>
              </a:buClr>
              <a:buSzPts val="1200"/>
              <a:buFont typeface="Calibri"/>
              <a:buNone/>
            </a:pPr>
            <a:r>
              <a:rPr lang="en" b="1"/>
              <a:t>Word frequency (1 is the most frequent word in German): </a:t>
            </a:r>
            <a:br>
              <a:rPr lang="en"/>
            </a:br>
            <a:r>
              <a:rPr lang="en" sz="1200" b="1"/>
              <a:t>Haus </a:t>
            </a:r>
            <a:r>
              <a:rPr lang="en" sz="1200"/>
              <a:t>[159]; </a:t>
            </a:r>
            <a:r>
              <a:rPr lang="en" sz="1200" b="1"/>
              <a:t>genau </a:t>
            </a:r>
            <a:r>
              <a:rPr lang="en" sz="1200" b="0"/>
              <a:t>[183] </a:t>
            </a:r>
            <a:r>
              <a:rPr lang="en" sz="1200" b="1"/>
              <a:t>auch </a:t>
            </a:r>
            <a:r>
              <a:rPr lang="en" sz="1200"/>
              <a:t>[16]; </a:t>
            </a:r>
            <a:r>
              <a:rPr lang="en" sz="1200" b="1"/>
              <a:t>glauben </a:t>
            </a:r>
            <a:r>
              <a:rPr lang="en" sz="1200"/>
              <a:t>[143]; </a:t>
            </a:r>
            <a:r>
              <a:rPr lang="en" sz="1200" b="1"/>
              <a:t>ausgehen </a:t>
            </a:r>
            <a:r>
              <a:rPr lang="en" sz="1200"/>
              <a:t>[493]; </a:t>
            </a:r>
            <a:r>
              <a:rPr lang="en" sz="1200" b="1"/>
              <a:t>auf </a:t>
            </a:r>
            <a:r>
              <a:rPr lang="en" sz="1200"/>
              <a:t>[17].</a:t>
            </a:r>
            <a:br>
              <a:rPr lang="en"/>
            </a:br>
            <a:r>
              <a:rPr lang="en" i="1"/>
              <a:t>Source:  Jones, R.L. &amp; Tschirner, E. (2006). A frequency dictionary of German: core vocabulary for learners. Routledge</a:t>
            </a:r>
            <a:endParaRPr/>
          </a:p>
          <a:p>
            <a:pPr marL="0" lvl="0" indent="0" algn="l" rtl="0">
              <a:spcBef>
                <a:spcPts val="0"/>
              </a:spcBef>
              <a:spcAft>
                <a:spcPts val="0"/>
              </a:spcAft>
              <a:buNone/>
            </a:pPr>
            <a:endParaRPr/>
          </a:p>
        </p:txBody>
      </p:sp>
      <p:sp>
        <p:nvSpPr>
          <p:cNvPr id="113" name="Google Shape;113;g412c2d0f8e0_0_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412c18a300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412c18a300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print for slappy hands retrieval</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412c18a300e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412c18a300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print for slappy hands retrieval</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412c18a300e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412c18a300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To print for slappy hands retrieval</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412c18a300e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412c18a300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To print for slappy hands retrieval</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412c18a300e_0_8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412c18a300e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To print for slappy hands retrieval</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412c18a300e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412c18a300e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To print for slappy hands retrieval</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412c18a300e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412c18a300e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To print for slappy hands retrieval</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412c18a300e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412c18a300e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To print for slappy hands retrieval</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412c18a300e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412c18a300e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the screen or to print off for pairwork slappy hands retrieval</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412c18a300e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412c18a300e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Intro / elicit meaning / four corners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412c18a300e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412c18a300e_0_2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intro items</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412c18a300e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412c18a300e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To intro items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412c18a300e_0_2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412c18a300e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For listening for pronunciation and repetition</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412c18a300e_0_3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 name="Google Shape;278;g412c18a300e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412c18a300e_0_2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412c18a300e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50"/>
        <p:cNvGrpSpPr/>
        <p:nvPr/>
      </p:nvGrpSpPr>
      <p:grpSpPr>
        <a:xfrm>
          <a:off x="0" y="0"/>
          <a:ext cx="0" cy="0"/>
          <a:chOff x="0" y="0"/>
          <a:chExt cx="0" cy="0"/>
        </a:xfrm>
      </p:grpSpPr>
      <p:sp>
        <p:nvSpPr>
          <p:cNvPr id="51" name="Google Shape;51;p13"/>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98450" algn="l">
              <a:lnSpc>
                <a:spcPct val="74055"/>
              </a:lnSpc>
              <a:spcBef>
                <a:spcPts val="400"/>
              </a:spcBef>
              <a:spcAft>
                <a:spcPts val="0"/>
              </a:spcAft>
              <a:buClr>
                <a:schemeClr val="dk1"/>
              </a:buClr>
              <a:buSzPts val="1100"/>
              <a:buChar char="●"/>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1200"/>
              </a:spcBef>
              <a:spcAft>
                <a:spcPts val="0"/>
              </a:spcAft>
              <a:buClr>
                <a:schemeClr val="dk1"/>
              </a:buClr>
              <a:buSzPts val="1400"/>
              <a:buChar char="●"/>
              <a:defRPr/>
            </a:lvl7pPr>
            <a:lvl8pPr marL="3657600" lvl="7" indent="-317500" algn="l">
              <a:lnSpc>
                <a:spcPct val="90000"/>
              </a:lnSpc>
              <a:spcBef>
                <a:spcPts val="1200"/>
              </a:spcBef>
              <a:spcAft>
                <a:spcPts val="0"/>
              </a:spcAft>
              <a:buClr>
                <a:schemeClr val="dk1"/>
              </a:buClr>
              <a:buSzPts val="1400"/>
              <a:buChar char="○"/>
              <a:defRPr/>
            </a:lvl8pPr>
            <a:lvl9pPr marL="4114800" lvl="8" indent="-317500" algn="l">
              <a:lnSpc>
                <a:spcPct val="90000"/>
              </a:lnSpc>
              <a:spcBef>
                <a:spcPts val="1200"/>
              </a:spcBef>
              <a:spcAft>
                <a:spcPts val="1200"/>
              </a:spcAft>
              <a:buClr>
                <a:schemeClr val="dk1"/>
              </a:buClr>
              <a:buSzPts val="1400"/>
              <a:buChar char="■"/>
              <a:defRPr/>
            </a:lvl9pPr>
          </a:lstStyle>
          <a:p>
            <a:endParaRPr/>
          </a:p>
        </p:txBody>
      </p:sp>
      <p:sp>
        <p:nvSpPr>
          <p:cNvPr id="52" name="Google Shape;52;p1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3"/>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13"/>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rm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3"/>
        <p:cNvGrpSpPr/>
        <p:nvPr/>
      </p:nvGrpSpPr>
      <p:grpSpPr>
        <a:xfrm>
          <a:off x="0" y="0"/>
          <a:ext cx="0" cy="0"/>
          <a:chOff x="0" y="0"/>
          <a:chExt cx="0" cy="0"/>
        </a:xfrm>
      </p:grpSpPr>
      <p:sp>
        <p:nvSpPr>
          <p:cNvPr id="64" name="Google Shape;64;p15"/>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5" name="Google Shape;65;p15"/>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9"/>
        <p:cNvGrpSpPr/>
        <p:nvPr/>
      </p:nvGrpSpPr>
      <p:grpSpPr>
        <a:xfrm>
          <a:off x="0" y="0"/>
          <a:ext cx="0" cy="0"/>
          <a:chOff x="0" y="0"/>
          <a:chExt cx="0" cy="0"/>
        </a:xfrm>
      </p:grpSpPr>
      <p:sp>
        <p:nvSpPr>
          <p:cNvPr id="70" name="Google Shape;70;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1" name="Google Shape;71;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2" name="Google Shape;72;p16"/>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3" name="Google Shape;73;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4"/>
        <p:cNvGrpSpPr/>
        <p:nvPr/>
      </p:nvGrpSpPr>
      <p:grpSpPr>
        <a:xfrm>
          <a:off x="0" y="0"/>
          <a:ext cx="0" cy="0"/>
          <a:chOff x="0" y="0"/>
          <a:chExt cx="0" cy="0"/>
        </a:xfrm>
      </p:grpSpPr>
      <p:sp>
        <p:nvSpPr>
          <p:cNvPr id="75" name="Google Shape;75;p17"/>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6" name="Google Shape;76;p17"/>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
              <a:t>‹#›</a:t>
            </a:fld>
            <a:endParaRPr/>
          </a:p>
        </p:txBody>
      </p:sp>
      <p:sp>
        <p:nvSpPr>
          <p:cNvPr id="77" name="Google Shape;77;p17"/>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5"/>
        <p:cNvGrpSpPr/>
        <p:nvPr/>
      </p:nvGrpSpPr>
      <p:grpSpPr>
        <a:xfrm>
          <a:off x="0" y="0"/>
          <a:ext cx="0" cy="0"/>
          <a:chOff x="0" y="0"/>
          <a:chExt cx="0" cy="0"/>
        </a:xfrm>
      </p:grpSpPr>
      <p:sp>
        <p:nvSpPr>
          <p:cNvPr id="56" name="Google Shape;56;p14"/>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7" name="Google Shape;57;p14"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8" name="Google Shape;58;p14"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9" name="Google Shape;59;p14"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0" name="Google Shape;60;p14"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61" name="Google Shape;61;p14"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pic>
        <p:nvPicPr>
          <p:cNvPr id="62" name="Google Shape;62;p14"/>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4a"/><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notesSlide" Target="../notesSlides/notesSlide2.xml"/><Relationship Id="rId5" Type="http://schemas.openxmlformats.org/officeDocument/2006/relationships/slideLayout" Target="../slideLayouts/slideLayout5.xml"/><Relationship Id="rId4" Type="http://schemas.openxmlformats.org/officeDocument/2006/relationships/audio" Target="../media/media2.m4a"/><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3.xml"/><Relationship Id="rId5" Type="http://schemas.openxmlformats.org/officeDocument/2006/relationships/slideLayout" Target="../slideLayouts/slideLayout5.xml"/><Relationship Id="rId4" Type="http://schemas.openxmlformats.org/officeDocument/2006/relationships/audio" Target="../media/media1.m4a"/></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m4a"/><Relationship Id="rId7" Type="http://schemas.openxmlformats.org/officeDocument/2006/relationships/image" Target="../media/image3.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notesSlide" Target="../notesSlides/notesSlide4.xml"/><Relationship Id="rId5" Type="http://schemas.openxmlformats.org/officeDocument/2006/relationships/slideLayout" Target="../slideLayouts/slideLayout5.xml"/><Relationship Id="rId4" Type="http://schemas.openxmlformats.org/officeDocument/2006/relationships/audio" Target="../media/media1.m4a"/><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audio" Target="../media/media5.m4a"/><Relationship Id="rId13" Type="http://schemas.openxmlformats.org/officeDocument/2006/relationships/slideLayout" Target="../slideLayouts/slideLayout5.xml"/><Relationship Id="rId18" Type="http://schemas.openxmlformats.org/officeDocument/2006/relationships/image" Target="../media/image8.png"/><Relationship Id="rId3" Type="http://schemas.microsoft.com/office/2007/relationships/media" Target="../media/media3.m4a"/><Relationship Id="rId21" Type="http://schemas.openxmlformats.org/officeDocument/2006/relationships/image" Target="../media/image4.png"/><Relationship Id="rId7" Type="http://schemas.microsoft.com/office/2007/relationships/media" Target="../media/media5.m4a"/><Relationship Id="rId12" Type="http://schemas.openxmlformats.org/officeDocument/2006/relationships/audio" Target="../media/media7.m4a"/><Relationship Id="rId17"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image" Target="../media/image6.png"/><Relationship Id="rId20" Type="http://schemas.openxmlformats.org/officeDocument/2006/relationships/image" Target="../media/image10.png"/><Relationship Id="rId1" Type="http://schemas.microsoft.com/office/2007/relationships/media" Target="../media/media1.m4a"/><Relationship Id="rId6" Type="http://schemas.openxmlformats.org/officeDocument/2006/relationships/audio" Target="../media/media4.m4a"/><Relationship Id="rId11" Type="http://schemas.microsoft.com/office/2007/relationships/media" Target="../media/media7.m4a"/><Relationship Id="rId5" Type="http://schemas.microsoft.com/office/2007/relationships/media" Target="../media/media4.m4a"/><Relationship Id="rId15" Type="http://schemas.openxmlformats.org/officeDocument/2006/relationships/image" Target="../media/image3.png"/><Relationship Id="rId10" Type="http://schemas.openxmlformats.org/officeDocument/2006/relationships/audio" Target="../media/media6.m4a"/><Relationship Id="rId19" Type="http://schemas.openxmlformats.org/officeDocument/2006/relationships/image" Target="../media/image9.png"/><Relationship Id="rId4" Type="http://schemas.openxmlformats.org/officeDocument/2006/relationships/audio" Target="../media/media3.m4a"/><Relationship Id="rId9" Type="http://schemas.microsoft.com/office/2007/relationships/media" Target="../media/media6.m4a"/><Relationship Id="rId14" Type="http://schemas.openxmlformats.org/officeDocument/2006/relationships/notesSlide" Target="../notesSlides/notesSlide5.xml"/><Relationship Id="rId22"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1.jpg"/><Relationship Id="rId7"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jpg"/><Relationship Id="rId10" Type="http://schemas.openxmlformats.org/officeDocument/2006/relationships/image" Target="../media/image16.jpg"/><Relationship Id="rId4" Type="http://schemas.openxmlformats.org/officeDocument/2006/relationships/image" Target="../media/image12.jpg"/><Relationship Id="rId9"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5.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audio" Target="../media/media12.m4a"/><Relationship Id="rId13" Type="http://schemas.openxmlformats.org/officeDocument/2006/relationships/image" Target="../media/image19.png"/><Relationship Id="rId3" Type="http://schemas.microsoft.com/office/2007/relationships/media" Target="../media/media10.m4a"/><Relationship Id="rId7" Type="http://schemas.microsoft.com/office/2007/relationships/media" Target="../media/media12.m4a"/><Relationship Id="rId12" Type="http://schemas.openxmlformats.org/officeDocument/2006/relationships/notesSlide" Target="../notesSlides/notesSlide16.xml"/><Relationship Id="rId17" Type="http://schemas.openxmlformats.org/officeDocument/2006/relationships/image" Target="../media/image5.png"/><Relationship Id="rId2" Type="http://schemas.openxmlformats.org/officeDocument/2006/relationships/audio" Target="../media/media9.m4a"/><Relationship Id="rId16" Type="http://schemas.openxmlformats.org/officeDocument/2006/relationships/image" Target="../media/image23.png"/><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slideLayout" Target="../slideLayouts/slideLayout14.xml"/><Relationship Id="rId5" Type="http://schemas.microsoft.com/office/2007/relationships/media" Target="../media/media11.m4a"/><Relationship Id="rId15" Type="http://schemas.openxmlformats.org/officeDocument/2006/relationships/image" Target="../media/image22.png"/><Relationship Id="rId10" Type="http://schemas.openxmlformats.org/officeDocument/2006/relationships/audio" Target="../media/media13.m4a"/><Relationship Id="rId4" Type="http://schemas.openxmlformats.org/officeDocument/2006/relationships/audio" Target="../media/media10.m4a"/><Relationship Id="rId9" Type="http://schemas.microsoft.com/office/2007/relationships/media" Target="../media/media13.m4a"/><Relationship Id="rId14"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audio" Target="../media/media17.m4a"/><Relationship Id="rId13" Type="http://schemas.openxmlformats.org/officeDocument/2006/relationships/image" Target="../media/image25.jpg"/><Relationship Id="rId3" Type="http://schemas.microsoft.com/office/2007/relationships/media" Target="../media/media15.m4a"/><Relationship Id="rId7" Type="http://schemas.microsoft.com/office/2007/relationships/media" Target="../media/media17.m4a"/><Relationship Id="rId12" Type="http://schemas.openxmlformats.org/officeDocument/2006/relationships/image" Target="../media/image24.jp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audio" Target="../media/media16.m4a"/><Relationship Id="rId11" Type="http://schemas.openxmlformats.org/officeDocument/2006/relationships/image" Target="../media/image19.png"/><Relationship Id="rId5" Type="http://schemas.microsoft.com/office/2007/relationships/media" Target="../media/media16.m4a"/><Relationship Id="rId10" Type="http://schemas.openxmlformats.org/officeDocument/2006/relationships/notesSlide" Target="../notesSlides/notesSlide17.xml"/><Relationship Id="rId4" Type="http://schemas.openxmlformats.org/officeDocument/2006/relationships/audio" Target="../media/media15.m4a"/><Relationship Id="rId9" Type="http://schemas.openxmlformats.org/officeDocument/2006/relationships/slideLayout" Target="../slideLayouts/slideLayout14.xml"/><Relationship Id="rId14" Type="http://schemas.openxmlformats.org/officeDocument/2006/relationships/image" Target="../media/image5.png"/></Relationships>
</file>

<file path=ppt/slides/_rels/slide18.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19.png"/><Relationship Id="rId7"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19.png"/><Relationship Id="rId7"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81"/>
        <p:cNvGrpSpPr/>
        <p:nvPr/>
      </p:nvGrpSpPr>
      <p:grpSpPr>
        <a:xfrm>
          <a:off x="0" y="0"/>
          <a:ext cx="0" cy="0"/>
          <a:chOff x="0" y="0"/>
          <a:chExt cx="0" cy="0"/>
        </a:xfrm>
      </p:grpSpPr>
      <p:sp>
        <p:nvSpPr>
          <p:cNvPr id="82" name="Google Shape;82;p18"/>
          <p:cNvSpPr txBox="1"/>
          <p:nvPr/>
        </p:nvSpPr>
        <p:spPr>
          <a:xfrm>
            <a:off x="534800" y="503350"/>
            <a:ext cx="8076900" cy="198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8000" b="1">
                <a:solidFill>
                  <a:schemeClr val="dk1"/>
                </a:solidFill>
                <a:latin typeface="Verdana"/>
                <a:ea typeface="Verdana"/>
                <a:cs typeface="Verdana"/>
                <a:sym typeface="Verdana"/>
              </a:rPr>
              <a:t>Phonetik</a:t>
            </a:r>
            <a:endParaRPr sz="8000">
              <a:solidFill>
                <a:schemeClr val="dk1"/>
              </a:solidFill>
              <a:latin typeface="Verdana"/>
              <a:ea typeface="Verdana"/>
              <a:cs typeface="Verdana"/>
              <a:sym typeface="Verdana"/>
            </a:endParaRPr>
          </a:p>
        </p:txBody>
      </p:sp>
      <p:pic>
        <p:nvPicPr>
          <p:cNvPr id="83" name="Google Shape;83;p18"/>
          <p:cNvPicPr preferRelativeResize="0"/>
          <p:nvPr/>
        </p:nvPicPr>
        <p:blipFill>
          <a:blip r:embed="rId3">
            <a:alphaModFix/>
          </a:blip>
          <a:stretch>
            <a:fillRect/>
          </a:stretch>
        </p:blipFill>
        <p:spPr>
          <a:xfrm>
            <a:off x="3432779" y="2107674"/>
            <a:ext cx="2017475" cy="15317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88"/>
        <p:cNvGrpSpPr/>
        <p:nvPr/>
      </p:nvGrpSpPr>
      <p:grpSpPr>
        <a:xfrm>
          <a:off x="0" y="0"/>
          <a:ext cx="0" cy="0"/>
          <a:chOff x="0" y="0"/>
          <a:chExt cx="0" cy="0"/>
        </a:xfrm>
      </p:grpSpPr>
      <p:sp>
        <p:nvSpPr>
          <p:cNvPr id="89" name="Google Shape;89;p19"/>
          <p:cNvSpPr txBox="1">
            <a:spLocks noGrp="1"/>
          </p:cNvSpPr>
          <p:nvPr>
            <p:ph type="title"/>
          </p:nvPr>
        </p:nvSpPr>
        <p:spPr>
          <a:xfrm>
            <a:off x="-25065" y="399712"/>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16700" b="1">
                <a:solidFill>
                  <a:srgbClr val="FF9900"/>
                </a:solidFill>
              </a:rPr>
              <a:t>au</a:t>
            </a:r>
            <a:br>
              <a:rPr lang="en" sz="7200" b="1"/>
            </a:br>
            <a:endParaRPr/>
          </a:p>
        </p:txBody>
      </p:sp>
      <p:sp>
        <p:nvSpPr>
          <p:cNvPr id="90" name="Google Shape;90;p19"/>
          <p:cNvSpPr/>
          <p:nvPr/>
        </p:nvSpPr>
        <p:spPr>
          <a:xfrm>
            <a:off x="3138795" y="3330329"/>
            <a:ext cx="28665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2060"/>
              </a:buClr>
              <a:buSzPts val="9000"/>
              <a:buFont typeface="Century Gothic"/>
              <a:buNone/>
            </a:pPr>
            <a:r>
              <a:rPr lang="en" sz="9000" b="0" i="0" u="none" strike="noStrike" cap="none">
                <a:solidFill>
                  <a:srgbClr val="002060"/>
                </a:solidFill>
                <a:latin typeface="Century Gothic"/>
                <a:ea typeface="Century Gothic"/>
                <a:cs typeface="Century Gothic"/>
                <a:sym typeface="Century Gothic"/>
              </a:rPr>
              <a:t>H</a:t>
            </a:r>
            <a:r>
              <a:rPr lang="en" sz="9000" b="0" i="0" u="none" strike="noStrike" cap="none">
                <a:solidFill>
                  <a:srgbClr val="FF9900"/>
                </a:solidFill>
                <a:latin typeface="Century Gothic"/>
                <a:ea typeface="Century Gothic"/>
                <a:cs typeface="Century Gothic"/>
                <a:sym typeface="Century Gothic"/>
              </a:rPr>
              <a:t>au</a:t>
            </a:r>
            <a:r>
              <a:rPr lang="en" sz="9000" b="0" i="0" u="none" strike="noStrike" cap="none">
                <a:solidFill>
                  <a:srgbClr val="002060"/>
                </a:solidFill>
                <a:latin typeface="Century Gothic"/>
                <a:ea typeface="Century Gothic"/>
                <a:cs typeface="Century Gothic"/>
                <a:sym typeface="Century Gothic"/>
              </a:rPr>
              <a:t>s</a:t>
            </a:r>
            <a:endParaRPr sz="9000" b="0" i="0" u="none" strike="noStrike" cap="none">
              <a:solidFill>
                <a:srgbClr val="002060"/>
              </a:solidFill>
              <a:latin typeface="Century Gothic"/>
              <a:ea typeface="Century Gothic"/>
              <a:cs typeface="Century Gothic"/>
              <a:sym typeface="Century Gothic"/>
            </a:endParaRPr>
          </a:p>
        </p:txBody>
      </p:sp>
      <p:pic>
        <p:nvPicPr>
          <p:cNvPr id="91" name="Google Shape;91;p19"/>
          <p:cNvPicPr preferRelativeResize="0"/>
          <p:nvPr/>
        </p:nvPicPr>
        <p:blipFill>
          <a:blip r:embed="rId7">
            <a:alphaModFix/>
          </a:blip>
          <a:stretch>
            <a:fillRect/>
          </a:stretch>
        </p:blipFill>
        <p:spPr>
          <a:xfrm>
            <a:off x="0" y="4756975"/>
            <a:ext cx="9143999" cy="386525"/>
          </a:xfrm>
          <a:prstGeom prst="rect">
            <a:avLst/>
          </a:prstGeom>
          <a:noFill/>
          <a:ln>
            <a:noFill/>
          </a:ln>
        </p:spPr>
      </p:pic>
      <p:pic>
        <p:nvPicPr>
          <p:cNvPr id="92" name="Google Shape;92;p19"/>
          <p:cNvPicPr preferRelativeResize="0"/>
          <p:nvPr/>
        </p:nvPicPr>
        <p:blipFill>
          <a:blip r:embed="rId8">
            <a:alphaModFix/>
          </a:blip>
          <a:stretch>
            <a:fillRect/>
          </a:stretch>
        </p:blipFill>
        <p:spPr>
          <a:xfrm>
            <a:off x="3292724" y="1056424"/>
            <a:ext cx="2397456" cy="2273900"/>
          </a:xfrm>
          <a:prstGeom prst="rect">
            <a:avLst/>
          </a:prstGeom>
          <a:noFill/>
          <a:ln>
            <a:noFill/>
          </a:ln>
        </p:spPr>
      </p:pic>
      <p:pic>
        <p:nvPicPr>
          <p:cNvPr id="2" name="Recorded Sound">
            <a:hlinkClick r:id="" action="ppaction://media"/>
            <a:extLst>
              <a:ext uri="{FF2B5EF4-FFF2-40B4-BE49-F238E27FC236}">
                <a16:creationId xmlns:a16="http://schemas.microsoft.com/office/drawing/2014/main" id="{54374D6F-7216-A5C3-44A2-E931D4D6993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874818" y="3957205"/>
            <a:ext cx="365414" cy="365414"/>
          </a:xfrm>
          <a:prstGeom prst="rect">
            <a:avLst/>
          </a:prstGeom>
        </p:spPr>
      </p:pic>
      <p:pic>
        <p:nvPicPr>
          <p:cNvPr id="3" name="Recorded Sound">
            <a:hlinkClick r:id="" action="ppaction://media"/>
            <a:extLst>
              <a:ext uri="{FF2B5EF4-FFF2-40B4-BE49-F238E27FC236}">
                <a16:creationId xmlns:a16="http://schemas.microsoft.com/office/drawing/2014/main" id="{D00DF2D3-F7ED-7D0E-AF96-1DD4A3BD86E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367146" y="1456459"/>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fade">
                                      <p:cBhvr>
                                        <p:cTn id="1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5429" fill="hold"/>
                                        <p:tgtEl>
                                          <p:spTgt spid="3"/>
                                        </p:tgtEl>
                                      </p:cBhvr>
                                    </p:cmd>
                                  </p:childTnLst>
                                </p:cTn>
                              </p:par>
                            </p:childTnLst>
                          </p:cTn>
                        </p:par>
                      </p:childTnLst>
                    </p:cTn>
                  </p:par>
                </p:childTnLst>
              </p:cTn>
              <p:nextCondLst>
                <p:cond evt="onClick" delay="0">
                  <p:tgtEl>
                    <p:spTgt spid="3"/>
                  </p:tgtEl>
                </p:cond>
              </p:nextCondLst>
            </p:seq>
            <p:audio>
              <p:cMediaNode vol="80000">
                <p:cTn id="18" fill="hold" display="0">
                  <p:stCondLst>
                    <p:cond delay="indefinite"/>
                  </p:stCondLst>
                  <p:endCondLst>
                    <p:cond evt="onStopAudio" delay="0">
                      <p:tgtEl>
                        <p:sldTgt/>
                      </p:tgtEl>
                    </p:cond>
                  </p:endCondLst>
                </p:cTn>
                <p:tgtEl>
                  <p:spTgt spid="3"/>
                </p:tgtEl>
              </p:cMediaNode>
            </p:audi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664"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97"/>
        <p:cNvGrpSpPr/>
        <p:nvPr/>
      </p:nvGrpSpPr>
      <p:grpSpPr>
        <a:xfrm>
          <a:off x="0" y="0"/>
          <a:ext cx="0" cy="0"/>
          <a:chOff x="0" y="0"/>
          <a:chExt cx="0" cy="0"/>
        </a:xfrm>
      </p:grpSpPr>
      <p:sp>
        <p:nvSpPr>
          <p:cNvPr id="98" name="Google Shape;98;p20"/>
          <p:cNvSpPr txBox="1">
            <a:spLocks noGrp="1"/>
          </p:cNvSpPr>
          <p:nvPr>
            <p:ph type="title"/>
          </p:nvPr>
        </p:nvSpPr>
        <p:spPr>
          <a:xfrm>
            <a:off x="-25065" y="399712"/>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16700" b="1">
                <a:solidFill>
                  <a:srgbClr val="FF9900"/>
                </a:solidFill>
              </a:rPr>
              <a:t>au</a:t>
            </a:r>
            <a:br>
              <a:rPr lang="en" sz="7200" b="1"/>
            </a:br>
            <a:endParaRPr/>
          </a:p>
        </p:txBody>
      </p:sp>
      <p:sp>
        <p:nvSpPr>
          <p:cNvPr id="99" name="Google Shape;99;p20"/>
          <p:cNvSpPr/>
          <p:nvPr/>
        </p:nvSpPr>
        <p:spPr>
          <a:xfrm>
            <a:off x="3138795" y="3330329"/>
            <a:ext cx="28665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2060"/>
              </a:buClr>
              <a:buSzPts val="9000"/>
              <a:buFont typeface="Century Gothic"/>
              <a:buNone/>
            </a:pPr>
            <a:r>
              <a:rPr lang="en" sz="9000" b="0" i="0" u="none" strike="noStrike" cap="none">
                <a:solidFill>
                  <a:srgbClr val="002060"/>
                </a:solidFill>
                <a:latin typeface="Century Gothic"/>
                <a:ea typeface="Century Gothic"/>
                <a:cs typeface="Century Gothic"/>
                <a:sym typeface="Century Gothic"/>
              </a:rPr>
              <a:t>H</a:t>
            </a:r>
            <a:r>
              <a:rPr lang="en" sz="9000" b="0" i="0" u="none" strike="noStrike" cap="none">
                <a:solidFill>
                  <a:srgbClr val="FF9900"/>
                </a:solidFill>
                <a:latin typeface="Century Gothic"/>
                <a:ea typeface="Century Gothic"/>
                <a:cs typeface="Century Gothic"/>
                <a:sym typeface="Century Gothic"/>
              </a:rPr>
              <a:t>au</a:t>
            </a:r>
            <a:r>
              <a:rPr lang="en" sz="9000" b="0" i="0" u="none" strike="noStrike" cap="none">
                <a:solidFill>
                  <a:srgbClr val="002060"/>
                </a:solidFill>
                <a:latin typeface="Century Gothic"/>
                <a:ea typeface="Century Gothic"/>
                <a:cs typeface="Century Gothic"/>
                <a:sym typeface="Century Gothic"/>
              </a:rPr>
              <a:t>s</a:t>
            </a:r>
            <a:endParaRPr sz="9000" b="0" i="0" u="none" strike="noStrike" cap="none">
              <a:solidFill>
                <a:srgbClr val="002060"/>
              </a:solidFill>
              <a:latin typeface="Century Gothic"/>
              <a:ea typeface="Century Gothic"/>
              <a:cs typeface="Century Gothic"/>
              <a:sym typeface="Century Gothic"/>
            </a:endParaRPr>
          </a:p>
        </p:txBody>
      </p:sp>
      <p:pic>
        <p:nvPicPr>
          <p:cNvPr id="100" name="Google Shape;100;p20"/>
          <p:cNvPicPr preferRelativeResize="0"/>
          <p:nvPr/>
        </p:nvPicPr>
        <p:blipFill>
          <a:blip r:embed="rId7">
            <a:alphaModFix/>
          </a:blip>
          <a:stretch>
            <a:fillRect/>
          </a:stretch>
        </p:blipFill>
        <p:spPr>
          <a:xfrm>
            <a:off x="0" y="4756975"/>
            <a:ext cx="9143999" cy="386525"/>
          </a:xfrm>
          <a:prstGeom prst="rect">
            <a:avLst/>
          </a:prstGeom>
          <a:noFill/>
          <a:ln>
            <a:noFill/>
          </a:ln>
        </p:spPr>
      </p:pic>
      <p:pic>
        <p:nvPicPr>
          <p:cNvPr id="2" name="Recorded Sound">
            <a:hlinkClick r:id="" action="ppaction://media"/>
            <a:extLst>
              <a:ext uri="{FF2B5EF4-FFF2-40B4-BE49-F238E27FC236}">
                <a16:creationId xmlns:a16="http://schemas.microsoft.com/office/drawing/2014/main" id="{0DD7967B-3C21-D11F-F9EA-685CA8AC551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67146" y="1456459"/>
            <a:ext cx="304800" cy="304800"/>
          </a:xfrm>
          <a:prstGeom prst="rect">
            <a:avLst/>
          </a:prstGeom>
        </p:spPr>
      </p:pic>
      <p:pic>
        <p:nvPicPr>
          <p:cNvPr id="3" name="Recorded Sound">
            <a:hlinkClick r:id="" action="ppaction://media"/>
            <a:extLst>
              <a:ext uri="{FF2B5EF4-FFF2-40B4-BE49-F238E27FC236}">
                <a16:creationId xmlns:a16="http://schemas.microsoft.com/office/drawing/2014/main" id="{522CC7E1-6D88-B9AB-0681-974F6B0D9A0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874818" y="3957205"/>
            <a:ext cx="365414" cy="3654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500"/>
                                        <p:tgtEl>
                                          <p:spTgt spid="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
                                        </p:tgtEl>
                                        <p:attrNameLst>
                                          <p:attrName>style.visibility</p:attrName>
                                        </p:attrNameLst>
                                      </p:cBhvr>
                                      <p:to>
                                        <p:strVal val="visible"/>
                                      </p:to>
                                    </p:set>
                                    <p:animEffect transition="in" filter="fade">
                                      <p:cBhvr>
                                        <p:cTn id="1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5429"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664"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05"/>
        <p:cNvGrpSpPr/>
        <p:nvPr/>
      </p:nvGrpSpPr>
      <p:grpSpPr>
        <a:xfrm>
          <a:off x="0" y="0"/>
          <a:ext cx="0" cy="0"/>
          <a:chOff x="0" y="0"/>
          <a:chExt cx="0" cy="0"/>
        </a:xfrm>
      </p:grpSpPr>
      <p:sp>
        <p:nvSpPr>
          <p:cNvPr id="106" name="Google Shape;106;p21"/>
          <p:cNvSpPr txBox="1">
            <a:spLocks noGrp="1"/>
          </p:cNvSpPr>
          <p:nvPr>
            <p:ph type="title"/>
          </p:nvPr>
        </p:nvSpPr>
        <p:spPr>
          <a:xfrm>
            <a:off x="-25065" y="399712"/>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l" rtl="0">
              <a:lnSpc>
                <a:spcPct val="90000"/>
              </a:lnSpc>
              <a:spcBef>
                <a:spcPts val="0"/>
              </a:spcBef>
              <a:spcAft>
                <a:spcPts val="0"/>
              </a:spcAft>
              <a:buClr>
                <a:srgbClr val="FFCC00"/>
              </a:buClr>
              <a:buSzPct val="100000"/>
              <a:buFont typeface="Calibri"/>
              <a:buNone/>
            </a:pPr>
            <a:r>
              <a:rPr lang="en" sz="16700" b="1">
                <a:solidFill>
                  <a:srgbClr val="FF9900"/>
                </a:solidFill>
              </a:rPr>
              <a:t>au</a:t>
            </a:r>
            <a:br>
              <a:rPr lang="en" sz="7200" b="1"/>
            </a:br>
            <a:endParaRPr/>
          </a:p>
        </p:txBody>
      </p:sp>
      <p:sp>
        <p:nvSpPr>
          <p:cNvPr id="107" name="Google Shape;107;p21"/>
          <p:cNvSpPr/>
          <p:nvPr/>
        </p:nvSpPr>
        <p:spPr>
          <a:xfrm>
            <a:off x="3138795" y="3330329"/>
            <a:ext cx="2866500" cy="14541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2060"/>
              </a:buClr>
              <a:buSzPts val="9000"/>
              <a:buFont typeface="Century Gothic"/>
              <a:buNone/>
            </a:pPr>
            <a:r>
              <a:rPr lang="en" sz="9000" b="0" i="0" u="none" strike="noStrike" cap="none">
                <a:solidFill>
                  <a:srgbClr val="002060"/>
                </a:solidFill>
                <a:latin typeface="Century Gothic"/>
                <a:ea typeface="Century Gothic"/>
                <a:cs typeface="Century Gothic"/>
                <a:sym typeface="Century Gothic"/>
              </a:rPr>
              <a:t>H</a:t>
            </a:r>
            <a:r>
              <a:rPr lang="en" sz="9000" b="0" i="0" u="none" strike="noStrike" cap="none">
                <a:solidFill>
                  <a:srgbClr val="FF9900"/>
                </a:solidFill>
                <a:latin typeface="Century Gothic"/>
                <a:ea typeface="Century Gothic"/>
                <a:cs typeface="Century Gothic"/>
                <a:sym typeface="Century Gothic"/>
              </a:rPr>
              <a:t>au</a:t>
            </a:r>
            <a:r>
              <a:rPr lang="en" sz="9000" b="0" i="0" u="none" strike="noStrike" cap="none">
                <a:solidFill>
                  <a:srgbClr val="002060"/>
                </a:solidFill>
                <a:latin typeface="Century Gothic"/>
                <a:ea typeface="Century Gothic"/>
                <a:cs typeface="Century Gothic"/>
                <a:sym typeface="Century Gothic"/>
              </a:rPr>
              <a:t>s</a:t>
            </a:r>
            <a:endParaRPr sz="9000" b="0" i="0" u="none" strike="noStrike" cap="none">
              <a:solidFill>
                <a:srgbClr val="002060"/>
              </a:solidFill>
              <a:latin typeface="Century Gothic"/>
              <a:ea typeface="Century Gothic"/>
              <a:cs typeface="Century Gothic"/>
              <a:sym typeface="Century Gothic"/>
            </a:endParaRPr>
          </a:p>
        </p:txBody>
      </p:sp>
      <p:pic>
        <p:nvPicPr>
          <p:cNvPr id="108" name="Google Shape;108;p21"/>
          <p:cNvPicPr preferRelativeResize="0"/>
          <p:nvPr/>
        </p:nvPicPr>
        <p:blipFill>
          <a:blip r:embed="rId7">
            <a:alphaModFix/>
          </a:blip>
          <a:stretch>
            <a:fillRect/>
          </a:stretch>
        </p:blipFill>
        <p:spPr>
          <a:xfrm>
            <a:off x="0" y="4756975"/>
            <a:ext cx="9143999" cy="386525"/>
          </a:xfrm>
          <a:prstGeom prst="rect">
            <a:avLst/>
          </a:prstGeom>
          <a:noFill/>
          <a:ln>
            <a:noFill/>
          </a:ln>
        </p:spPr>
      </p:pic>
      <p:pic>
        <p:nvPicPr>
          <p:cNvPr id="109" name="Google Shape;109;p21"/>
          <p:cNvPicPr preferRelativeResize="0"/>
          <p:nvPr/>
        </p:nvPicPr>
        <p:blipFill>
          <a:blip r:embed="rId8">
            <a:alphaModFix/>
          </a:blip>
          <a:stretch>
            <a:fillRect/>
          </a:stretch>
        </p:blipFill>
        <p:spPr>
          <a:xfrm>
            <a:off x="3261249" y="962049"/>
            <a:ext cx="2397456" cy="2273900"/>
          </a:xfrm>
          <a:prstGeom prst="rect">
            <a:avLst/>
          </a:prstGeom>
          <a:noFill/>
          <a:ln>
            <a:noFill/>
          </a:ln>
        </p:spPr>
      </p:pic>
      <p:pic>
        <p:nvPicPr>
          <p:cNvPr id="2" name="Recorded Sound">
            <a:hlinkClick r:id="" action="ppaction://media"/>
            <a:extLst>
              <a:ext uri="{FF2B5EF4-FFF2-40B4-BE49-F238E27FC236}">
                <a16:creationId xmlns:a16="http://schemas.microsoft.com/office/drawing/2014/main" id="{47A926E5-21AE-E9B4-7910-4C25DCB4616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367146" y="1456459"/>
            <a:ext cx="304800" cy="304800"/>
          </a:xfrm>
          <a:prstGeom prst="rect">
            <a:avLst/>
          </a:prstGeom>
        </p:spPr>
      </p:pic>
      <p:pic>
        <p:nvPicPr>
          <p:cNvPr id="3" name="Recorded Sound">
            <a:hlinkClick r:id="" action="ppaction://media"/>
            <a:extLst>
              <a:ext uri="{FF2B5EF4-FFF2-40B4-BE49-F238E27FC236}">
                <a16:creationId xmlns:a16="http://schemas.microsoft.com/office/drawing/2014/main" id="{300589DA-A4F1-DDA4-EFDE-F5179B6B1A2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874818" y="3957205"/>
            <a:ext cx="365414" cy="3654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fade">
                                      <p:cBhvr>
                                        <p:cTn id="7" dur="500"/>
                                        <p:tgtEl>
                                          <p:spTgt spid="1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7"/>
                                        </p:tgtEl>
                                        <p:attrNameLst>
                                          <p:attrName>style.visibility</p:attrName>
                                        </p:attrNameLst>
                                      </p:cBhvr>
                                      <p:to>
                                        <p:strVal val="visible"/>
                                      </p:to>
                                    </p:set>
                                    <p:animEffect transition="in" filter="fade">
                                      <p:cBhvr>
                                        <p:cTn id="1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5429" fill="hold"/>
                                        <p:tgtEl>
                                          <p:spTgt spid="2"/>
                                        </p:tgtEl>
                                      </p:cBhvr>
                                    </p:cmd>
                                  </p:childTnLst>
                                </p:cTn>
                              </p:par>
                            </p:childTnLst>
                          </p:cTn>
                        </p:par>
                      </p:childTnLst>
                    </p:cTn>
                  </p:par>
                </p:childTnLst>
              </p:cTn>
              <p:nextCondLst>
                <p:cond evt="onClick" delay="0">
                  <p:tgtEl>
                    <p:spTgt spid="2"/>
                  </p:tgtEl>
                </p:cond>
              </p:nextCondLst>
            </p:seq>
            <p:audio>
              <p:cMediaNode vol="80000">
                <p:cTn id="18" fill="hold" display="0">
                  <p:stCondLst>
                    <p:cond delay="indefinite"/>
                  </p:stCondLst>
                  <p:endCondLst>
                    <p:cond evt="onStopAudio" delay="0">
                      <p:tgtEl>
                        <p:sldTgt/>
                      </p:tgtEl>
                    </p:cond>
                  </p:endCondLst>
                </p:cTn>
                <p:tgtEl>
                  <p:spTgt spid="2"/>
                </p:tgtEl>
              </p:cMediaNode>
            </p:audio>
            <p:seq concurrent="1" nextAc="seek">
              <p:cTn id="19" restart="whenNotActive" fill="hold" evtFilter="cancelBubble" nodeType="interactiveSeq">
                <p:stCondLst>
                  <p:cond evt="onClick" delay="0">
                    <p:tgtEl>
                      <p:spTgt spid="3"/>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5664" fill="hold"/>
                                        <p:tgtEl>
                                          <p:spTgt spid="3"/>
                                        </p:tgtEl>
                                      </p:cBhvr>
                                    </p:cmd>
                                  </p:childTnLst>
                                </p:cTn>
                              </p:par>
                            </p:childTnLst>
                          </p:cTn>
                        </p:par>
                      </p:childTnLst>
                    </p:cTn>
                  </p:par>
                </p:childTnLst>
              </p:cTn>
              <p:nextCondLst>
                <p:cond evt="onClick" delay="0">
                  <p:tgtEl>
                    <p:spTgt spid="3"/>
                  </p:tgtEl>
                </p:cond>
              </p:nextCondLst>
            </p:seq>
            <p:audio>
              <p:cMediaNode vol="80000">
                <p:cTn id="24"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3582980" y="22485"/>
            <a:ext cx="1962600" cy="1197600"/>
          </a:xfrm>
          <a:prstGeom prst="rect">
            <a:avLst/>
          </a:prstGeom>
          <a:noFill/>
          <a:ln>
            <a:noFill/>
          </a:ln>
        </p:spPr>
        <p:txBody>
          <a:bodyPr spcFirstLastPara="1" wrap="square" lIns="68575" tIns="34275" rIns="68575" bIns="34275" anchor="ctr" anchorCtr="0">
            <a:noAutofit/>
          </a:bodyPr>
          <a:lstStyle/>
          <a:p>
            <a:pPr marL="0" lvl="0" indent="0" algn="ctr" rtl="0">
              <a:lnSpc>
                <a:spcPct val="90000"/>
              </a:lnSpc>
              <a:spcBef>
                <a:spcPts val="0"/>
              </a:spcBef>
              <a:spcAft>
                <a:spcPts val="0"/>
              </a:spcAft>
              <a:buClr>
                <a:srgbClr val="002060"/>
              </a:buClr>
              <a:buSzPts val="9000"/>
              <a:buFont typeface="Calibri"/>
              <a:buNone/>
            </a:pPr>
            <a:r>
              <a:rPr lang="en" sz="9000" b="1">
                <a:solidFill>
                  <a:srgbClr val="002060"/>
                </a:solidFill>
              </a:rPr>
              <a:t>au</a:t>
            </a:r>
            <a:endParaRPr sz="9000"/>
          </a:p>
        </p:txBody>
      </p:sp>
      <p:sp>
        <p:nvSpPr>
          <p:cNvPr id="116" name="Google Shape;116;p22"/>
          <p:cNvSpPr/>
          <p:nvPr/>
        </p:nvSpPr>
        <p:spPr>
          <a:xfrm>
            <a:off x="3203332" y="1393802"/>
            <a:ext cx="2852100" cy="1964700"/>
          </a:xfrm>
          <a:prstGeom prst="roundRect">
            <a:avLst>
              <a:gd name="adj" fmla="val 16667"/>
            </a:avLst>
          </a:prstGeom>
          <a:solidFill>
            <a:schemeClr val="lt1"/>
          </a:solidFill>
          <a:ln w="42875" cap="flat" cmpd="sng">
            <a:solidFill>
              <a:srgbClr val="FFCC00"/>
            </a:solidFill>
            <a:prstDash val="solid"/>
            <a:miter lim="800000"/>
            <a:headEnd type="none" w="sm" len="sm"/>
            <a:tailEnd type="none" w="sm" len="sm"/>
          </a:ln>
        </p:spPr>
        <p:txBody>
          <a:bodyPr spcFirstLastPara="1" wrap="square" lIns="68575" tIns="34275" rIns="68575" bIns="34275" anchor="b" anchorCtr="0">
            <a:noAutofit/>
          </a:bodyPr>
          <a:lstStyle/>
          <a:p>
            <a:pPr marL="0" marR="0" lvl="0" indent="0" algn="ctr" rtl="0">
              <a:spcBef>
                <a:spcPts val="0"/>
              </a:spcBef>
              <a:spcAft>
                <a:spcPts val="0"/>
              </a:spcAft>
              <a:buNone/>
            </a:pPr>
            <a:r>
              <a:rPr lang="en" sz="5000" b="0" i="0" u="none" strike="noStrike" cap="none">
                <a:solidFill>
                  <a:srgbClr val="002060"/>
                </a:solidFill>
                <a:latin typeface="Century Gothic"/>
                <a:ea typeface="Century Gothic"/>
                <a:cs typeface="Century Gothic"/>
                <a:sym typeface="Century Gothic"/>
              </a:rPr>
              <a:t>H</a:t>
            </a:r>
            <a:r>
              <a:rPr lang="en" sz="5000" b="0" i="0" u="none" strike="noStrike" cap="none">
                <a:solidFill>
                  <a:srgbClr val="FF9900"/>
                </a:solidFill>
                <a:latin typeface="Century Gothic"/>
                <a:ea typeface="Century Gothic"/>
                <a:cs typeface="Century Gothic"/>
                <a:sym typeface="Century Gothic"/>
              </a:rPr>
              <a:t>au</a:t>
            </a:r>
            <a:r>
              <a:rPr lang="en" sz="5000" b="0" i="0" u="none" strike="noStrike" cap="none">
                <a:solidFill>
                  <a:srgbClr val="002060"/>
                </a:solidFill>
                <a:latin typeface="Century Gothic"/>
                <a:ea typeface="Century Gothic"/>
                <a:cs typeface="Century Gothic"/>
                <a:sym typeface="Century Gothic"/>
              </a:rPr>
              <a:t>s</a:t>
            </a:r>
            <a:endParaRPr sz="5000" b="0" i="0" u="none" strike="noStrike" cap="none">
              <a:solidFill>
                <a:srgbClr val="002060"/>
              </a:solidFill>
              <a:latin typeface="Century Gothic"/>
              <a:ea typeface="Century Gothic"/>
              <a:cs typeface="Century Gothic"/>
              <a:sym typeface="Century Gothic"/>
            </a:endParaRPr>
          </a:p>
        </p:txBody>
      </p:sp>
      <p:sp>
        <p:nvSpPr>
          <p:cNvPr id="117" name="Google Shape;117;p22"/>
          <p:cNvSpPr/>
          <p:nvPr/>
        </p:nvSpPr>
        <p:spPr>
          <a:xfrm>
            <a:off x="222275" y="2570900"/>
            <a:ext cx="25092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gl</a:t>
            </a:r>
            <a:r>
              <a:rPr lang="en" sz="4100" b="0" i="0" u="none" strike="noStrike" cap="none">
                <a:solidFill>
                  <a:srgbClr val="FF9900"/>
                </a:solidFill>
                <a:latin typeface="Century Gothic"/>
                <a:ea typeface="Century Gothic"/>
                <a:cs typeface="Century Gothic"/>
                <a:sym typeface="Century Gothic"/>
              </a:rPr>
              <a:t>au</a:t>
            </a:r>
            <a:r>
              <a:rPr lang="en" sz="4100" b="0" i="0" u="none" strike="noStrike" cap="none">
                <a:solidFill>
                  <a:srgbClr val="002060"/>
                </a:solidFill>
                <a:latin typeface="Century Gothic"/>
                <a:ea typeface="Century Gothic"/>
                <a:cs typeface="Century Gothic"/>
                <a:sym typeface="Century Gothic"/>
              </a:rPr>
              <a:t>ben</a:t>
            </a:r>
            <a:endParaRPr sz="4100" b="0" i="0" u="none" strike="noStrike" cap="none">
              <a:solidFill>
                <a:srgbClr val="FFCC00"/>
              </a:solidFill>
              <a:latin typeface="Century Gothic"/>
              <a:ea typeface="Century Gothic"/>
              <a:cs typeface="Century Gothic"/>
              <a:sym typeface="Century Gothic"/>
            </a:endParaRPr>
          </a:p>
        </p:txBody>
      </p:sp>
      <p:sp>
        <p:nvSpPr>
          <p:cNvPr id="118" name="Google Shape;118;p22"/>
          <p:cNvSpPr/>
          <p:nvPr/>
        </p:nvSpPr>
        <p:spPr>
          <a:xfrm>
            <a:off x="6570034" y="205630"/>
            <a:ext cx="17943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au</a:t>
            </a:r>
            <a:r>
              <a:rPr lang="en" sz="4100" b="0" i="0" u="none" strike="noStrike" cap="none">
                <a:solidFill>
                  <a:srgbClr val="002060"/>
                </a:solidFill>
                <a:latin typeface="Century Gothic"/>
                <a:ea typeface="Century Gothic"/>
                <a:cs typeface="Century Gothic"/>
                <a:sym typeface="Century Gothic"/>
              </a:rPr>
              <a:t>ch</a:t>
            </a:r>
            <a:endParaRPr sz="4100" b="0" i="1" u="none" strike="noStrike" cap="none">
              <a:solidFill>
                <a:srgbClr val="002060"/>
              </a:solidFill>
              <a:latin typeface="Century Gothic"/>
              <a:ea typeface="Century Gothic"/>
              <a:cs typeface="Century Gothic"/>
              <a:sym typeface="Century Gothic"/>
            </a:endParaRPr>
          </a:p>
        </p:txBody>
      </p:sp>
      <p:sp>
        <p:nvSpPr>
          <p:cNvPr id="119" name="Google Shape;119;p22"/>
          <p:cNvSpPr/>
          <p:nvPr/>
        </p:nvSpPr>
        <p:spPr>
          <a:xfrm>
            <a:off x="6279988" y="2552105"/>
            <a:ext cx="25092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au</a:t>
            </a:r>
            <a:r>
              <a:rPr lang="en" sz="4100" b="0" i="0" u="none" strike="noStrike" cap="none">
                <a:solidFill>
                  <a:srgbClr val="002060"/>
                </a:solidFill>
                <a:latin typeface="Century Gothic"/>
                <a:ea typeface="Century Gothic"/>
                <a:cs typeface="Century Gothic"/>
                <a:sym typeface="Century Gothic"/>
              </a:rPr>
              <a:t>f</a:t>
            </a:r>
            <a:endParaRPr sz="1100"/>
          </a:p>
        </p:txBody>
      </p:sp>
      <p:sp>
        <p:nvSpPr>
          <p:cNvPr id="120" name="Google Shape;120;p22"/>
          <p:cNvSpPr/>
          <p:nvPr/>
        </p:nvSpPr>
        <p:spPr>
          <a:xfrm>
            <a:off x="239581" y="205630"/>
            <a:ext cx="27126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002060"/>
                </a:solidFill>
                <a:latin typeface="Century Gothic"/>
                <a:ea typeface="Century Gothic"/>
                <a:cs typeface="Century Gothic"/>
                <a:sym typeface="Century Gothic"/>
              </a:rPr>
              <a:t>gen</a:t>
            </a:r>
            <a:r>
              <a:rPr lang="en" sz="4100" b="0" i="0" u="none" strike="noStrike" cap="none">
                <a:solidFill>
                  <a:srgbClr val="FF9900"/>
                </a:solidFill>
                <a:latin typeface="Century Gothic"/>
                <a:ea typeface="Century Gothic"/>
                <a:cs typeface="Century Gothic"/>
                <a:sym typeface="Century Gothic"/>
              </a:rPr>
              <a:t>au</a:t>
            </a:r>
            <a:endParaRPr sz="4100" b="0" i="0" u="none" strike="noStrike" cap="none">
              <a:solidFill>
                <a:srgbClr val="FF9900"/>
              </a:solidFill>
              <a:latin typeface="Century Gothic"/>
              <a:ea typeface="Century Gothic"/>
              <a:cs typeface="Century Gothic"/>
              <a:sym typeface="Century Gothic"/>
            </a:endParaRPr>
          </a:p>
        </p:txBody>
      </p:sp>
      <p:sp>
        <p:nvSpPr>
          <p:cNvPr id="121" name="Google Shape;121;p22"/>
          <p:cNvSpPr/>
          <p:nvPr/>
        </p:nvSpPr>
        <p:spPr>
          <a:xfrm>
            <a:off x="3203324" y="3409025"/>
            <a:ext cx="3042600" cy="692700"/>
          </a:xfrm>
          <a:prstGeom prst="rect">
            <a:avLst/>
          </a:prstGeom>
          <a:noFill/>
          <a:ln>
            <a:noFill/>
          </a:ln>
        </p:spPr>
        <p:txBody>
          <a:bodyPr spcFirstLastPara="1" wrap="square" lIns="68575" tIns="34275" rIns="68575" bIns="34275" anchor="t" anchorCtr="0">
            <a:noAutofit/>
          </a:bodyPr>
          <a:lstStyle/>
          <a:p>
            <a:pPr marL="0" marR="0" lvl="0" indent="0" algn="ctr" rtl="0">
              <a:spcBef>
                <a:spcPts val="0"/>
              </a:spcBef>
              <a:spcAft>
                <a:spcPts val="0"/>
              </a:spcAft>
              <a:buNone/>
            </a:pPr>
            <a:r>
              <a:rPr lang="en" sz="4100" b="0" i="0" u="none" strike="noStrike" cap="none">
                <a:solidFill>
                  <a:srgbClr val="FF9900"/>
                </a:solidFill>
                <a:latin typeface="Century Gothic"/>
                <a:ea typeface="Century Gothic"/>
                <a:cs typeface="Century Gothic"/>
                <a:sym typeface="Century Gothic"/>
              </a:rPr>
              <a:t>au</a:t>
            </a:r>
            <a:r>
              <a:rPr lang="en" sz="4100" b="0" i="0" u="none" strike="noStrike" cap="none">
                <a:solidFill>
                  <a:srgbClr val="002060"/>
                </a:solidFill>
                <a:latin typeface="Century Gothic"/>
                <a:ea typeface="Century Gothic"/>
                <a:cs typeface="Century Gothic"/>
                <a:sym typeface="Century Gothic"/>
              </a:rPr>
              <a:t>sgehen</a:t>
            </a:r>
            <a:endParaRPr sz="4100" b="0" i="0" u="none" strike="noStrike" cap="none">
              <a:solidFill>
                <a:srgbClr val="002060"/>
              </a:solidFill>
              <a:latin typeface="Century Gothic"/>
              <a:ea typeface="Century Gothic"/>
              <a:cs typeface="Century Gothic"/>
              <a:sym typeface="Century Gothic"/>
            </a:endParaRPr>
          </a:p>
        </p:txBody>
      </p:sp>
      <p:pic>
        <p:nvPicPr>
          <p:cNvPr id="122" name="Google Shape;122;p22"/>
          <p:cNvPicPr preferRelativeResize="0"/>
          <p:nvPr/>
        </p:nvPicPr>
        <p:blipFill>
          <a:blip r:embed="rId15">
            <a:alphaModFix/>
          </a:blip>
          <a:stretch>
            <a:fillRect/>
          </a:stretch>
        </p:blipFill>
        <p:spPr>
          <a:xfrm>
            <a:off x="0" y="4756975"/>
            <a:ext cx="9143999" cy="386525"/>
          </a:xfrm>
          <a:prstGeom prst="rect">
            <a:avLst/>
          </a:prstGeom>
          <a:noFill/>
          <a:ln>
            <a:noFill/>
          </a:ln>
        </p:spPr>
      </p:pic>
      <p:pic>
        <p:nvPicPr>
          <p:cNvPr id="123" name="Google Shape;123;p22"/>
          <p:cNvPicPr preferRelativeResize="0"/>
          <p:nvPr/>
        </p:nvPicPr>
        <p:blipFill>
          <a:blip r:embed="rId16">
            <a:alphaModFix/>
          </a:blip>
          <a:stretch>
            <a:fillRect/>
          </a:stretch>
        </p:blipFill>
        <p:spPr>
          <a:xfrm>
            <a:off x="1028675" y="898325"/>
            <a:ext cx="970149" cy="1197600"/>
          </a:xfrm>
          <a:prstGeom prst="rect">
            <a:avLst/>
          </a:prstGeom>
          <a:noFill/>
          <a:ln>
            <a:noFill/>
          </a:ln>
        </p:spPr>
      </p:pic>
      <p:pic>
        <p:nvPicPr>
          <p:cNvPr id="124" name="Google Shape;124;p22"/>
          <p:cNvPicPr preferRelativeResize="0"/>
          <p:nvPr/>
        </p:nvPicPr>
        <p:blipFill>
          <a:blip r:embed="rId17">
            <a:alphaModFix/>
          </a:blip>
          <a:stretch>
            <a:fillRect/>
          </a:stretch>
        </p:blipFill>
        <p:spPr>
          <a:xfrm>
            <a:off x="6767363" y="851140"/>
            <a:ext cx="1534483" cy="958125"/>
          </a:xfrm>
          <a:prstGeom prst="rect">
            <a:avLst/>
          </a:prstGeom>
          <a:noFill/>
          <a:ln>
            <a:noFill/>
          </a:ln>
        </p:spPr>
      </p:pic>
      <p:pic>
        <p:nvPicPr>
          <p:cNvPr id="125" name="Google Shape;125;p22"/>
          <p:cNvPicPr preferRelativeResize="0"/>
          <p:nvPr/>
        </p:nvPicPr>
        <p:blipFill>
          <a:blip r:embed="rId18">
            <a:alphaModFix/>
          </a:blip>
          <a:stretch>
            <a:fillRect/>
          </a:stretch>
        </p:blipFill>
        <p:spPr>
          <a:xfrm>
            <a:off x="844605" y="3244800"/>
            <a:ext cx="1186319" cy="1384475"/>
          </a:xfrm>
          <a:prstGeom prst="rect">
            <a:avLst/>
          </a:prstGeom>
          <a:noFill/>
          <a:ln>
            <a:noFill/>
          </a:ln>
        </p:spPr>
      </p:pic>
      <p:pic>
        <p:nvPicPr>
          <p:cNvPr id="126" name="Google Shape;126;p22"/>
          <p:cNvPicPr preferRelativeResize="0"/>
          <p:nvPr/>
        </p:nvPicPr>
        <p:blipFill>
          <a:blip r:embed="rId19">
            <a:alphaModFix/>
          </a:blip>
          <a:stretch>
            <a:fillRect/>
          </a:stretch>
        </p:blipFill>
        <p:spPr>
          <a:xfrm>
            <a:off x="3978191" y="4101720"/>
            <a:ext cx="1302376" cy="892725"/>
          </a:xfrm>
          <a:prstGeom prst="rect">
            <a:avLst/>
          </a:prstGeom>
          <a:noFill/>
          <a:ln>
            <a:noFill/>
          </a:ln>
        </p:spPr>
      </p:pic>
      <p:pic>
        <p:nvPicPr>
          <p:cNvPr id="127" name="Google Shape;127;p22"/>
          <p:cNvPicPr preferRelativeResize="0"/>
          <p:nvPr/>
        </p:nvPicPr>
        <p:blipFill>
          <a:blip r:embed="rId20">
            <a:alphaModFix/>
          </a:blip>
          <a:stretch>
            <a:fillRect/>
          </a:stretch>
        </p:blipFill>
        <p:spPr>
          <a:xfrm>
            <a:off x="7227823" y="3201715"/>
            <a:ext cx="758250" cy="1107325"/>
          </a:xfrm>
          <a:prstGeom prst="rect">
            <a:avLst/>
          </a:prstGeom>
          <a:noFill/>
          <a:ln>
            <a:noFill/>
          </a:ln>
        </p:spPr>
      </p:pic>
      <p:pic>
        <p:nvPicPr>
          <p:cNvPr id="128" name="Google Shape;128;p22"/>
          <p:cNvPicPr preferRelativeResize="0"/>
          <p:nvPr/>
        </p:nvPicPr>
        <p:blipFill>
          <a:blip r:embed="rId21">
            <a:alphaModFix/>
          </a:blip>
          <a:stretch>
            <a:fillRect/>
          </a:stretch>
        </p:blipFill>
        <p:spPr>
          <a:xfrm>
            <a:off x="4079197" y="1496847"/>
            <a:ext cx="970150" cy="920141"/>
          </a:xfrm>
          <a:prstGeom prst="rect">
            <a:avLst/>
          </a:prstGeom>
          <a:noFill/>
          <a:ln>
            <a:noFill/>
          </a:ln>
        </p:spPr>
      </p:pic>
      <p:pic>
        <p:nvPicPr>
          <p:cNvPr id="2" name="Recorded Sound">
            <a:hlinkClick r:id="" action="ppaction://media"/>
            <a:extLst>
              <a:ext uri="{FF2B5EF4-FFF2-40B4-BE49-F238E27FC236}">
                <a16:creationId xmlns:a16="http://schemas.microsoft.com/office/drawing/2014/main" id="{212F8563-4100-2C61-029C-F42ACAA6A3B9}"/>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3538469" y="2715748"/>
            <a:ext cx="365414" cy="365414"/>
          </a:xfrm>
          <a:prstGeom prst="rect">
            <a:avLst/>
          </a:prstGeom>
        </p:spPr>
      </p:pic>
      <p:pic>
        <p:nvPicPr>
          <p:cNvPr id="3" name="Recorded Sound">
            <a:hlinkClick r:id="" action="ppaction://media"/>
            <a:extLst>
              <a:ext uri="{FF2B5EF4-FFF2-40B4-BE49-F238E27FC236}">
                <a16:creationId xmlns:a16="http://schemas.microsoft.com/office/drawing/2014/main" id="{251A0BA1-864E-82ED-F092-A039CD07E89B}"/>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422564" y="489178"/>
            <a:ext cx="304800" cy="304800"/>
          </a:xfrm>
          <a:prstGeom prst="rect">
            <a:avLst/>
          </a:prstGeom>
        </p:spPr>
      </p:pic>
      <p:pic>
        <p:nvPicPr>
          <p:cNvPr id="4" name="Recorded Sound">
            <a:hlinkClick r:id="" action="ppaction://media"/>
            <a:extLst>
              <a:ext uri="{FF2B5EF4-FFF2-40B4-BE49-F238E27FC236}">
                <a16:creationId xmlns:a16="http://schemas.microsoft.com/office/drawing/2014/main" id="{842AA87D-C6FB-84E9-B44B-C71EE62DF294}"/>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6408156" y="439493"/>
            <a:ext cx="301725" cy="301725"/>
          </a:xfrm>
          <a:prstGeom prst="rect">
            <a:avLst/>
          </a:prstGeom>
        </p:spPr>
      </p:pic>
      <p:pic>
        <p:nvPicPr>
          <p:cNvPr id="5" name="Recorded Sound">
            <a:hlinkClick r:id="" action="ppaction://media"/>
            <a:extLst>
              <a:ext uri="{FF2B5EF4-FFF2-40B4-BE49-F238E27FC236}">
                <a16:creationId xmlns:a16="http://schemas.microsoft.com/office/drawing/2014/main" id="{B247EBB6-91FA-DC02-F07F-3D46E1BB1B75}"/>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77074" y="2883970"/>
            <a:ext cx="277738" cy="277738"/>
          </a:xfrm>
          <a:prstGeom prst="rect">
            <a:avLst/>
          </a:prstGeom>
        </p:spPr>
      </p:pic>
      <p:pic>
        <p:nvPicPr>
          <p:cNvPr id="6" name="Recorded Sound">
            <a:hlinkClick r:id="" action="ppaction://media"/>
            <a:extLst>
              <a:ext uri="{FF2B5EF4-FFF2-40B4-BE49-F238E27FC236}">
                <a16:creationId xmlns:a16="http://schemas.microsoft.com/office/drawing/2014/main" id="{3C594A20-12F8-55C0-5659-618A95CEB55D}"/>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3103418" y="3696090"/>
            <a:ext cx="304800" cy="304800"/>
          </a:xfrm>
          <a:prstGeom prst="rect">
            <a:avLst/>
          </a:prstGeom>
        </p:spPr>
      </p:pic>
      <p:pic>
        <p:nvPicPr>
          <p:cNvPr id="7" name="Recorded Sound">
            <a:hlinkClick r:id="" action="ppaction://media"/>
            <a:extLst>
              <a:ext uri="{FF2B5EF4-FFF2-40B4-BE49-F238E27FC236}">
                <a16:creationId xmlns:a16="http://schemas.microsoft.com/office/drawing/2014/main" id="{07533287-CD3B-650D-12C4-479B5320D760}"/>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6841389" y="2927342"/>
            <a:ext cx="323755" cy="323755"/>
          </a:xfrm>
          <a:prstGeom prst="rect">
            <a:avLst/>
          </a:prstGeom>
        </p:spPr>
      </p:pic>
      <p:pic>
        <p:nvPicPr>
          <p:cNvPr id="8" name="Recorded Sound">
            <a:hlinkClick r:id="" action="ppaction://media"/>
            <a:extLst>
              <a:ext uri="{FF2B5EF4-FFF2-40B4-BE49-F238E27FC236}">
                <a16:creationId xmlns:a16="http://schemas.microsoft.com/office/drawing/2014/main" id="{001AB8C5-35A1-64BB-C25A-6A3889863E9A}"/>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00712" y="2882090"/>
            <a:ext cx="277738" cy="277738"/>
          </a:xfrm>
          <a:prstGeom prst="rect">
            <a:avLst/>
          </a:prstGeom>
        </p:spPr>
      </p:pic>
      <p:pic>
        <p:nvPicPr>
          <p:cNvPr id="9" name="Recorded Sound">
            <a:hlinkClick r:id="" action="ppaction://media"/>
            <a:extLst>
              <a:ext uri="{FF2B5EF4-FFF2-40B4-BE49-F238E27FC236}">
                <a16:creationId xmlns:a16="http://schemas.microsoft.com/office/drawing/2014/main" id="{E58FC2FA-9DD2-5458-1883-868DFDA66DAD}"/>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3127056" y="3694210"/>
            <a:ext cx="304800" cy="304800"/>
          </a:xfrm>
          <a:prstGeom prst="rect">
            <a:avLst/>
          </a:prstGeom>
        </p:spPr>
      </p:pic>
      <p:pic>
        <p:nvPicPr>
          <p:cNvPr id="10" name="Recorded Sound">
            <a:hlinkClick r:id="" action="ppaction://media"/>
            <a:extLst>
              <a:ext uri="{FF2B5EF4-FFF2-40B4-BE49-F238E27FC236}">
                <a16:creationId xmlns:a16="http://schemas.microsoft.com/office/drawing/2014/main" id="{A3171FBC-70FD-B6EB-7DFB-6B31E41ED5EE}"/>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6865027" y="2925462"/>
            <a:ext cx="323755" cy="3237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500"/>
                                        <p:tgtEl>
                                          <p:spTgt spid="1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6"/>
                                        </p:tgtEl>
                                        <p:attrNameLst>
                                          <p:attrName>style.visibility</p:attrName>
                                        </p:attrNameLst>
                                      </p:cBhvr>
                                      <p:to>
                                        <p:strVal val="visible"/>
                                      </p:to>
                                    </p:set>
                                    <p:animEffect transition="in" filter="fade">
                                      <p:cBhvr>
                                        <p:cTn id="12" dur="500"/>
                                        <p:tgtEl>
                                          <p:spTgt spid="1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fade">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8"/>
                                        </p:tgtEl>
                                        <p:attrNameLst>
                                          <p:attrName>style.visibility</p:attrName>
                                        </p:attrNameLst>
                                      </p:cBhvr>
                                      <p:to>
                                        <p:strVal val="visible"/>
                                      </p:to>
                                    </p:set>
                                    <p:animEffect transition="in" filter="fade">
                                      <p:cBhvr>
                                        <p:cTn id="22" dur="500"/>
                                        <p:tgtEl>
                                          <p:spTgt spid="11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7"/>
                                        </p:tgtEl>
                                        <p:attrNameLst>
                                          <p:attrName>style.visibility</p:attrName>
                                        </p:attrNameLst>
                                      </p:cBhvr>
                                      <p:to>
                                        <p:strVal val="visible"/>
                                      </p:to>
                                    </p:set>
                                    <p:animEffect transition="in" filter="fade">
                                      <p:cBhvr>
                                        <p:cTn id="27" dur="500"/>
                                        <p:tgtEl>
                                          <p:spTgt spid="11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1"/>
                                        </p:tgtEl>
                                        <p:attrNameLst>
                                          <p:attrName>style.visibility</p:attrName>
                                        </p:attrNameLst>
                                      </p:cBhvr>
                                      <p:to>
                                        <p:strVal val="visible"/>
                                      </p:to>
                                    </p:set>
                                    <p:animEffect transition="in" filter="fade">
                                      <p:cBhvr>
                                        <p:cTn id="32" dur="500"/>
                                        <p:tgtEl>
                                          <p:spTgt spid="1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9"/>
                                        </p:tgtEl>
                                        <p:attrNameLst>
                                          <p:attrName>style.visibility</p:attrName>
                                        </p:attrNameLst>
                                      </p:cBhvr>
                                      <p:to>
                                        <p:strVal val="visible"/>
                                      </p:to>
                                    </p:set>
                                    <p:animEffect transition="in" filter="fade">
                                      <p:cBhvr>
                                        <p:cTn id="37" dur="500"/>
                                        <p:tgtEl>
                                          <p:spTgt spid="119"/>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5662" fill="hold"/>
                                        <p:tgtEl>
                                          <p:spTgt spid="5"/>
                                        </p:tgtEl>
                                      </p:cBhvr>
                                    </p:cmd>
                                  </p:childTnLst>
                                </p:cTn>
                              </p:par>
                            </p:childTnLst>
                          </p:cTn>
                        </p:par>
                      </p:childTnLst>
                    </p:cTn>
                  </p:par>
                  <p:par>
                    <p:cTn id="42" fill="hold">
                      <p:stCondLst>
                        <p:cond delay="indefinite"/>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7195" fill="hold"/>
                                        <p:tgtEl>
                                          <p:spTgt spid="6"/>
                                        </p:tgtEl>
                                      </p:cBhvr>
                                    </p:cmd>
                                  </p:childTnLst>
                                </p:cTn>
                              </p:par>
                            </p:childTnLst>
                          </p:cTn>
                        </p:par>
                      </p:childTnLst>
                    </p:cTn>
                  </p:par>
                  <p:par>
                    <p:cTn id="46" fill="hold">
                      <p:stCondLst>
                        <p:cond delay="indefinite"/>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605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2"/>
                    </p:tgtEl>
                  </p:cond>
                </p:stCondLst>
                <p:endSync evt="end" delay="0">
                  <p:rtn val="all"/>
                </p:endSync>
                <p:childTnLst>
                  <p:par>
                    <p:cTn id="51" fill="hold">
                      <p:stCondLst>
                        <p:cond delay="0"/>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5664" fill="hold"/>
                                        <p:tgtEl>
                                          <p:spTgt spid="2"/>
                                        </p:tgtEl>
                                      </p:cBhvr>
                                    </p:cmd>
                                  </p:childTnLst>
                                </p:cTn>
                              </p:par>
                            </p:childTnLst>
                          </p:cTn>
                        </p:par>
                      </p:childTnLst>
                    </p:cTn>
                  </p:par>
                </p:childTnLst>
              </p:cTn>
              <p:nextCondLst>
                <p:cond evt="onClick" delay="0">
                  <p:tgtEl>
                    <p:spTgt spid="2"/>
                  </p:tgtEl>
                </p:cond>
              </p:nextCondLst>
            </p:seq>
            <p:audio>
              <p:cMediaNode vol="80000">
                <p:cTn id="55" fill="hold" display="0">
                  <p:stCondLst>
                    <p:cond delay="indefinite"/>
                  </p:stCondLst>
                  <p:endCondLst>
                    <p:cond evt="onStopAudio" delay="0">
                      <p:tgtEl>
                        <p:sldTgt/>
                      </p:tgtEl>
                    </p:cond>
                  </p:endCondLst>
                </p:cTn>
                <p:tgtEl>
                  <p:spTgt spid="2"/>
                </p:tgtEl>
              </p:cMediaNode>
            </p:audio>
            <p:audio>
              <p:cMediaNode vol="80000">
                <p:cTn id="56" fill="hold" display="0">
                  <p:stCondLst>
                    <p:cond delay="indefinite"/>
                  </p:stCondLst>
                  <p:endCondLst>
                    <p:cond evt="onStopAudio" delay="0">
                      <p:tgtEl>
                        <p:sldTgt/>
                      </p:tgtEl>
                    </p:cond>
                  </p:endCondLst>
                </p:cTn>
                <p:tgtEl>
                  <p:spTgt spid="5"/>
                </p:tgtEl>
              </p:cMediaNode>
            </p:audio>
            <p:audio>
              <p:cMediaNode vol="80000">
                <p:cTn id="57" fill="hold" display="0">
                  <p:stCondLst>
                    <p:cond delay="indefinite"/>
                  </p:stCondLst>
                  <p:endCondLst>
                    <p:cond evt="onStopAudio" delay="0">
                      <p:tgtEl>
                        <p:sldTgt/>
                      </p:tgtEl>
                    </p:cond>
                  </p:endCondLst>
                </p:cTn>
                <p:tgtEl>
                  <p:spTgt spid="6"/>
                </p:tgtEl>
              </p:cMediaNode>
            </p:audio>
            <p:audio>
              <p:cMediaNode vol="80000">
                <p:cTn id="58" fill="hold" display="0">
                  <p:stCondLst>
                    <p:cond delay="indefinite"/>
                  </p:stCondLst>
                  <p:endCondLst>
                    <p:cond evt="onStopAudio" delay="0">
                      <p:tgtEl>
                        <p:sldTgt/>
                      </p:tgtEl>
                    </p:cond>
                  </p:endCondLst>
                </p:cTn>
                <p:tgtEl>
                  <p:spTgt spid="7"/>
                </p:tgtEl>
              </p:cMediaNode>
            </p:audio>
            <p:seq concurrent="1" nextAc="seek">
              <p:cTn id="59" restart="whenNotActive" fill="hold" evtFilter="cancelBubble" nodeType="interactiveSeq">
                <p:stCondLst>
                  <p:cond evt="onClick" delay="0">
                    <p:tgtEl>
                      <p:spTgt spid="8"/>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5662" fill="hold"/>
                                        <p:tgtEl>
                                          <p:spTgt spid="8"/>
                                        </p:tgtEl>
                                      </p:cBhvr>
                                    </p:cmd>
                                  </p:childTnLst>
                                </p:cTn>
                              </p:par>
                            </p:childTnLst>
                          </p:cTn>
                        </p:par>
                      </p:childTnLst>
                    </p:cTn>
                  </p:par>
                </p:childTnLst>
              </p:cTn>
              <p:nextCondLst>
                <p:cond evt="onClick" delay="0">
                  <p:tgtEl>
                    <p:spTgt spid="8"/>
                  </p:tgtEl>
                </p:cond>
              </p:nextCondLst>
            </p:seq>
            <p:audio>
              <p:cMediaNode vol="80000">
                <p:cTn id="64" fill="hold" display="0">
                  <p:stCondLst>
                    <p:cond delay="indefinite"/>
                  </p:stCondLst>
                  <p:endCondLst>
                    <p:cond evt="onStopAudio" delay="0">
                      <p:tgtEl>
                        <p:sldTgt/>
                      </p:tgtEl>
                    </p:cond>
                  </p:endCondLst>
                </p:cTn>
                <p:tgtEl>
                  <p:spTgt spid="8"/>
                </p:tgtEl>
              </p:cMediaNode>
            </p:audio>
            <p:seq concurrent="1" nextAc="seek">
              <p:cTn id="65" restart="whenNotActive" fill="hold" evtFilter="cancelBubble" nodeType="interactiveSeq">
                <p:stCondLst>
                  <p:cond evt="onClick" delay="0">
                    <p:tgtEl>
                      <p:spTgt spid="9"/>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7195" fill="hold"/>
                                        <p:tgtEl>
                                          <p:spTgt spid="9"/>
                                        </p:tgtEl>
                                      </p:cBhvr>
                                    </p:cmd>
                                  </p:childTnLst>
                                </p:cTn>
                              </p:par>
                            </p:childTnLst>
                          </p:cTn>
                        </p:par>
                      </p:childTnLst>
                    </p:cTn>
                  </p:par>
                </p:childTnLst>
              </p:cTn>
              <p:nextCondLst>
                <p:cond evt="onClick" delay="0">
                  <p:tgtEl>
                    <p:spTgt spid="9"/>
                  </p:tgtEl>
                </p:cond>
              </p:nextCondLst>
            </p:seq>
            <p:audio>
              <p:cMediaNode vol="80000">
                <p:cTn id="70" fill="hold" display="0">
                  <p:stCondLst>
                    <p:cond delay="indefinite"/>
                  </p:stCondLst>
                  <p:endCondLst>
                    <p:cond evt="onStopAudio" delay="0">
                      <p:tgtEl>
                        <p:sldTgt/>
                      </p:tgtEl>
                    </p:cond>
                  </p:endCondLst>
                </p:cTn>
                <p:tgtEl>
                  <p:spTgt spid="9"/>
                </p:tgtEl>
              </p:cMediaNode>
            </p:audio>
            <p:seq concurrent="1" nextAc="seek">
              <p:cTn id="71" restart="whenNotActive" fill="hold" evtFilter="cancelBubble" nodeType="interactiveSeq">
                <p:stCondLst>
                  <p:cond evt="onClick" delay="0">
                    <p:tgtEl>
                      <p:spTgt spid="10"/>
                    </p:tgtEl>
                  </p:cond>
                </p:stCondLst>
                <p:endSync evt="end" delay="0">
                  <p:rtn val="all"/>
                </p:endSync>
                <p:childTnLst>
                  <p:par>
                    <p:cTn id="72" fill="hold">
                      <p:stCondLst>
                        <p:cond delay="0"/>
                      </p:stCondLst>
                      <p:childTnLst>
                        <p:par>
                          <p:cTn id="73" fill="hold">
                            <p:stCondLst>
                              <p:cond delay="0"/>
                            </p:stCondLst>
                            <p:childTnLst>
                              <p:par>
                                <p:cTn id="74" presetID="1" presetClass="mediacall" presetSubtype="0" fill="hold" nodeType="clickEffect">
                                  <p:stCondLst>
                                    <p:cond delay="0"/>
                                  </p:stCondLst>
                                  <p:childTnLst>
                                    <p:cmd type="call" cmd="playFrom(0.0)">
                                      <p:cBhvr>
                                        <p:cTn id="75" dur="6057" fill="hold"/>
                                        <p:tgtEl>
                                          <p:spTgt spid="10"/>
                                        </p:tgtEl>
                                      </p:cBhvr>
                                    </p:cmd>
                                  </p:childTnLst>
                                </p:cTn>
                              </p:par>
                            </p:childTnLst>
                          </p:cTn>
                        </p:par>
                      </p:childTnLst>
                    </p:cTn>
                  </p:par>
                </p:childTnLst>
              </p:cTn>
              <p:nextCondLst>
                <p:cond evt="onClick" delay="0">
                  <p:tgtEl>
                    <p:spTgt spid="10"/>
                  </p:tgtEl>
                </p:cond>
              </p:nextCondLst>
            </p:seq>
            <p:audio>
              <p:cMediaNode vol="80000">
                <p:cTn id="76" fill="hold" display="0">
                  <p:stCondLst>
                    <p:cond delay="indefinite"/>
                  </p:stCondLst>
                  <p:endCondLst>
                    <p:cond evt="onStopAudio" delay="0">
                      <p:tgtEl>
                        <p:sldTgt/>
                      </p:tgtEl>
                    </p:cond>
                  </p:endCondLst>
                </p:cTn>
                <p:tgtEl>
                  <p:spTgt spid="10"/>
                </p:tgtEl>
              </p:cMediaNode>
            </p:audio>
            <p:seq concurrent="1" nextAc="seek">
              <p:cTn id="77" restart="whenNotActive" fill="hold" evtFilter="cancelBubble" nodeType="interactiveSeq">
                <p:stCondLst>
                  <p:cond evt="onClick" delay="0">
                    <p:tgtEl>
                      <p:spTgt spid="3"/>
                    </p:tgtEl>
                  </p:cond>
                </p:stCondLst>
                <p:endSync evt="end" delay="0">
                  <p:rtn val="all"/>
                </p:endSync>
                <p:childTnLst>
                  <p:par>
                    <p:cTn id="78" fill="hold">
                      <p:stCondLst>
                        <p:cond delay="0"/>
                      </p:stCondLst>
                      <p:childTnLst>
                        <p:par>
                          <p:cTn id="79" fill="hold">
                            <p:stCondLst>
                              <p:cond delay="0"/>
                            </p:stCondLst>
                            <p:childTnLst>
                              <p:par>
                                <p:cTn id="80" presetID="1" presetClass="mediacall" presetSubtype="0" fill="hold" nodeType="clickEffect">
                                  <p:stCondLst>
                                    <p:cond delay="0"/>
                                  </p:stCondLst>
                                  <p:childTnLst>
                                    <p:cmd type="call" cmd="playFrom(0.0)">
                                      <p:cBhvr>
                                        <p:cTn id="81" dur="5847" fill="hold"/>
                                        <p:tgtEl>
                                          <p:spTgt spid="3"/>
                                        </p:tgtEl>
                                      </p:cBhvr>
                                    </p:cmd>
                                  </p:childTnLst>
                                </p:cTn>
                              </p:par>
                            </p:childTnLst>
                          </p:cTn>
                        </p:par>
                      </p:childTnLst>
                    </p:cTn>
                  </p:par>
                </p:childTnLst>
              </p:cTn>
              <p:nextCondLst>
                <p:cond evt="onClick" delay="0">
                  <p:tgtEl>
                    <p:spTgt spid="3"/>
                  </p:tgtEl>
                </p:cond>
              </p:nextCondLst>
            </p:seq>
            <p:audio>
              <p:cMediaNode vol="80000">
                <p:cTn id="82" fill="hold" display="0">
                  <p:stCondLst>
                    <p:cond delay="indefinite"/>
                  </p:stCondLst>
                  <p:endCondLst>
                    <p:cond evt="onStopAudio" delay="0">
                      <p:tgtEl>
                        <p:sldTgt/>
                      </p:tgtEl>
                    </p:cond>
                  </p:endCondLst>
                </p:cTn>
                <p:tgtEl>
                  <p:spTgt spid="3"/>
                </p:tgtEl>
              </p:cMediaNode>
            </p:audio>
            <p:seq concurrent="1" nextAc="seek">
              <p:cTn id="83" restart="whenNotActive" fill="hold" evtFilter="cancelBubble" nodeType="interactiveSeq">
                <p:stCondLst>
                  <p:cond evt="onClick" delay="0">
                    <p:tgtEl>
                      <p:spTgt spid="4"/>
                    </p:tgtEl>
                  </p:cond>
                </p:stCondLst>
                <p:endSync evt="end" delay="0">
                  <p:rtn val="all"/>
                </p:endSync>
                <p:childTnLst>
                  <p:par>
                    <p:cTn id="84" fill="hold">
                      <p:stCondLst>
                        <p:cond delay="0"/>
                      </p:stCondLst>
                      <p:childTnLst>
                        <p:par>
                          <p:cTn id="85" fill="hold">
                            <p:stCondLst>
                              <p:cond delay="0"/>
                            </p:stCondLst>
                            <p:childTnLst>
                              <p:par>
                                <p:cTn id="86" presetID="1" presetClass="mediacall" presetSubtype="0" fill="hold" nodeType="clickEffect">
                                  <p:stCondLst>
                                    <p:cond delay="0"/>
                                  </p:stCondLst>
                                  <p:childTnLst>
                                    <p:cmd type="call" cmd="playFrom(0.0)">
                                      <p:cBhvr>
                                        <p:cTn id="87" dur="6289" fill="hold"/>
                                        <p:tgtEl>
                                          <p:spTgt spid="4"/>
                                        </p:tgtEl>
                                      </p:cBhvr>
                                    </p:cmd>
                                  </p:childTnLst>
                                </p:cTn>
                              </p:par>
                            </p:childTnLst>
                          </p:cTn>
                        </p:par>
                      </p:childTnLst>
                    </p:cTn>
                  </p:par>
                </p:childTnLst>
              </p:cTn>
              <p:nextCondLst>
                <p:cond evt="onClick" delay="0">
                  <p:tgtEl>
                    <p:spTgt spid="4"/>
                  </p:tgtEl>
                </p:cond>
              </p:nextCondLst>
            </p:seq>
            <p:audio>
              <p:cMediaNode vol="80000">
                <p:cTn id="88"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132"/>
        <p:cNvGrpSpPr/>
        <p:nvPr/>
      </p:nvGrpSpPr>
      <p:grpSpPr>
        <a:xfrm>
          <a:off x="0" y="0"/>
          <a:ext cx="0" cy="0"/>
          <a:chOff x="0" y="0"/>
          <a:chExt cx="0" cy="0"/>
        </a:xfrm>
      </p:grpSpPr>
      <p:sp>
        <p:nvSpPr>
          <p:cNvPr id="133" name="Google Shape;133;p23"/>
          <p:cNvSpPr txBox="1"/>
          <p:nvPr/>
        </p:nvSpPr>
        <p:spPr>
          <a:xfrm>
            <a:off x="628000" y="98250"/>
            <a:ext cx="7647900" cy="36315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134" name="Google Shape;134;p23" descr="File:School-education-learning-1750587-h.jpg - Wikimedia Commons"/>
          <p:cNvPicPr preferRelativeResize="0"/>
          <p:nvPr/>
        </p:nvPicPr>
        <p:blipFill>
          <a:blip r:embed="rId3">
            <a:alphaModFix/>
          </a:blip>
          <a:stretch>
            <a:fillRect/>
          </a:stretch>
        </p:blipFill>
        <p:spPr>
          <a:xfrm>
            <a:off x="1477350" y="551025"/>
            <a:ext cx="1900200" cy="1435101"/>
          </a:xfrm>
          <a:prstGeom prst="rect">
            <a:avLst/>
          </a:prstGeom>
          <a:noFill/>
          <a:ln>
            <a:noFill/>
          </a:ln>
        </p:spPr>
      </p:pic>
      <p:pic>
        <p:nvPicPr>
          <p:cNvPr id="135" name="Google Shape;135;p23" descr="File:School-education-learning-1750587-h.jpg - Wikimedia Commons"/>
          <p:cNvPicPr preferRelativeResize="0"/>
          <p:nvPr/>
        </p:nvPicPr>
        <p:blipFill>
          <a:blip r:embed="rId3">
            <a:alphaModFix/>
          </a:blip>
          <a:stretch>
            <a:fillRect/>
          </a:stretch>
        </p:blipFill>
        <p:spPr>
          <a:xfrm>
            <a:off x="3377550" y="2111400"/>
            <a:ext cx="1900200" cy="1435101"/>
          </a:xfrm>
          <a:prstGeom prst="rect">
            <a:avLst/>
          </a:prstGeom>
          <a:noFill/>
          <a:ln>
            <a:noFill/>
          </a:ln>
        </p:spPr>
      </p:pic>
      <p:pic>
        <p:nvPicPr>
          <p:cNvPr id="136" name="Google Shape;136;p23" descr="File:School-education-learning-1750587-h.jpg - Wikimedia Commons"/>
          <p:cNvPicPr preferRelativeResize="0"/>
          <p:nvPr/>
        </p:nvPicPr>
        <p:blipFill>
          <a:blip r:embed="rId3">
            <a:alphaModFix/>
          </a:blip>
          <a:stretch>
            <a:fillRect/>
          </a:stretch>
        </p:blipFill>
        <p:spPr>
          <a:xfrm>
            <a:off x="5394175" y="551025"/>
            <a:ext cx="1900200" cy="1435101"/>
          </a:xfrm>
          <a:prstGeom prst="rect">
            <a:avLst/>
          </a:prstGeom>
          <a:noFill/>
          <a:ln>
            <a:noFill/>
          </a:ln>
        </p:spPr>
      </p:pic>
      <p:sp>
        <p:nvSpPr>
          <p:cNvPr id="137" name="Google Shape;137;p23"/>
          <p:cNvSpPr txBox="1"/>
          <p:nvPr/>
        </p:nvSpPr>
        <p:spPr>
          <a:xfrm>
            <a:off x="1139350" y="3960700"/>
            <a:ext cx="6452700" cy="934200"/>
          </a:xfrm>
          <a:prstGeom prst="rect">
            <a:avLst/>
          </a:prstGeom>
          <a:solidFill>
            <a:srgbClr val="D9D2E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Klassenzimmer</a:t>
            </a:r>
            <a:endParaRPr sz="50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141"/>
        <p:cNvGrpSpPr/>
        <p:nvPr/>
      </p:nvGrpSpPr>
      <p:grpSpPr>
        <a:xfrm>
          <a:off x="0" y="0"/>
          <a:ext cx="0" cy="0"/>
          <a:chOff x="0" y="0"/>
          <a:chExt cx="0" cy="0"/>
        </a:xfrm>
      </p:grpSpPr>
      <p:sp>
        <p:nvSpPr>
          <p:cNvPr id="142" name="Google Shape;142;p24"/>
          <p:cNvSpPr txBox="1"/>
          <p:nvPr/>
        </p:nvSpPr>
        <p:spPr>
          <a:xfrm>
            <a:off x="628000" y="98250"/>
            <a:ext cx="7647900" cy="36315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143" name="Google Shape;143;p24"/>
          <p:cNvSpPr txBox="1"/>
          <p:nvPr/>
        </p:nvSpPr>
        <p:spPr>
          <a:xfrm>
            <a:off x="1139350" y="3960700"/>
            <a:ext cx="6452700" cy="934200"/>
          </a:xfrm>
          <a:prstGeom prst="rect">
            <a:avLst/>
          </a:prstGeom>
          <a:solidFill>
            <a:srgbClr val="D9D2E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Toiletten</a:t>
            </a:r>
            <a:endParaRPr sz="5000">
              <a:solidFill>
                <a:schemeClr val="dk1"/>
              </a:solidFill>
            </a:endParaRPr>
          </a:p>
        </p:txBody>
      </p:sp>
      <p:pic>
        <p:nvPicPr>
          <p:cNvPr id="144" name="Google Shape;144;p24" descr="Flush Toilet Free Stock Photo - Public Domain Pictures"/>
          <p:cNvPicPr preferRelativeResize="0"/>
          <p:nvPr/>
        </p:nvPicPr>
        <p:blipFill rotWithShape="1">
          <a:blip r:embed="rId3">
            <a:alphaModFix/>
          </a:blip>
          <a:srcRect t="24828" b="24823"/>
          <a:stretch/>
        </p:blipFill>
        <p:spPr>
          <a:xfrm>
            <a:off x="1372063" y="513225"/>
            <a:ext cx="2376700" cy="1794974"/>
          </a:xfrm>
          <a:prstGeom prst="rect">
            <a:avLst/>
          </a:prstGeom>
          <a:noFill/>
          <a:ln>
            <a:noFill/>
          </a:ln>
        </p:spPr>
      </p:pic>
      <p:pic>
        <p:nvPicPr>
          <p:cNvPr id="145" name="Google Shape;145;p24" descr="Flush Toilet Free Stock Photo - Public Domain Pictures"/>
          <p:cNvPicPr preferRelativeResize="0"/>
          <p:nvPr/>
        </p:nvPicPr>
        <p:blipFill rotWithShape="1">
          <a:blip r:embed="rId3">
            <a:alphaModFix/>
          </a:blip>
          <a:srcRect t="24828" b="24823"/>
          <a:stretch/>
        </p:blipFill>
        <p:spPr>
          <a:xfrm>
            <a:off x="4202188" y="1542150"/>
            <a:ext cx="2376700" cy="17949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Shape 149"/>
        <p:cNvGrpSpPr/>
        <p:nvPr/>
      </p:nvGrpSpPr>
      <p:grpSpPr>
        <a:xfrm>
          <a:off x="0" y="0"/>
          <a:ext cx="0" cy="0"/>
          <a:chOff x="0" y="0"/>
          <a:chExt cx="0" cy="0"/>
        </a:xfrm>
      </p:grpSpPr>
      <p:sp>
        <p:nvSpPr>
          <p:cNvPr id="150" name="Google Shape;150;p25"/>
          <p:cNvSpPr txBox="1"/>
          <p:nvPr/>
        </p:nvSpPr>
        <p:spPr>
          <a:xfrm>
            <a:off x="656899" y="166850"/>
            <a:ext cx="7753800" cy="3745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151" name="Google Shape;151;p25" descr="File:Primary School Playground Wall.jpg - Wikipedia"/>
          <p:cNvPicPr preferRelativeResize="0"/>
          <p:nvPr/>
        </p:nvPicPr>
        <p:blipFill>
          <a:blip r:embed="rId3">
            <a:alphaModFix/>
          </a:blip>
          <a:stretch>
            <a:fillRect/>
          </a:stretch>
        </p:blipFill>
        <p:spPr>
          <a:xfrm>
            <a:off x="1507925" y="509450"/>
            <a:ext cx="5429048" cy="3042624"/>
          </a:xfrm>
          <a:prstGeom prst="rect">
            <a:avLst/>
          </a:prstGeom>
          <a:noFill/>
          <a:ln>
            <a:noFill/>
          </a:ln>
        </p:spPr>
      </p:pic>
      <p:sp>
        <p:nvSpPr>
          <p:cNvPr id="152" name="Google Shape;152;p25"/>
          <p:cNvSpPr txBox="1"/>
          <p:nvPr/>
        </p:nvSpPr>
        <p:spPr>
          <a:xfrm>
            <a:off x="1234825" y="4105175"/>
            <a:ext cx="6675000" cy="8379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einen Schulhof</a:t>
            </a:r>
            <a:endParaRPr sz="50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Shape 156"/>
        <p:cNvGrpSpPr/>
        <p:nvPr/>
      </p:nvGrpSpPr>
      <p:grpSpPr>
        <a:xfrm>
          <a:off x="0" y="0"/>
          <a:ext cx="0" cy="0"/>
          <a:chOff x="0" y="0"/>
          <a:chExt cx="0" cy="0"/>
        </a:xfrm>
      </p:grpSpPr>
      <p:sp>
        <p:nvSpPr>
          <p:cNvPr id="157" name="Google Shape;157;p26"/>
          <p:cNvSpPr txBox="1"/>
          <p:nvPr/>
        </p:nvSpPr>
        <p:spPr>
          <a:xfrm>
            <a:off x="1090350" y="213275"/>
            <a:ext cx="7069800" cy="35067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158" name="Google Shape;158;p26" descr="Page 2 | school library 1080P, 2K, 4K, 5K HD wallpapers free ..."/>
          <p:cNvPicPr preferRelativeResize="0"/>
          <p:nvPr/>
        </p:nvPicPr>
        <p:blipFill>
          <a:blip r:embed="rId3">
            <a:alphaModFix/>
          </a:blip>
          <a:stretch>
            <a:fillRect/>
          </a:stretch>
        </p:blipFill>
        <p:spPr>
          <a:xfrm>
            <a:off x="2232600" y="368000"/>
            <a:ext cx="4511750" cy="3149624"/>
          </a:xfrm>
          <a:prstGeom prst="rect">
            <a:avLst/>
          </a:prstGeom>
          <a:noFill/>
          <a:ln>
            <a:noFill/>
          </a:ln>
        </p:spPr>
      </p:pic>
      <p:sp>
        <p:nvSpPr>
          <p:cNvPr id="159" name="Google Shape;159;p26"/>
          <p:cNvSpPr txBox="1"/>
          <p:nvPr/>
        </p:nvSpPr>
        <p:spPr>
          <a:xfrm>
            <a:off x="1664800" y="3912550"/>
            <a:ext cx="6119700" cy="9537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eine Bibliothek</a:t>
            </a:r>
            <a:endParaRPr sz="50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Shape 163"/>
        <p:cNvGrpSpPr/>
        <p:nvPr/>
      </p:nvGrpSpPr>
      <p:grpSpPr>
        <a:xfrm>
          <a:off x="0" y="0"/>
          <a:ext cx="0" cy="0"/>
          <a:chOff x="0" y="0"/>
          <a:chExt cx="0" cy="0"/>
        </a:xfrm>
      </p:grpSpPr>
      <p:sp>
        <p:nvSpPr>
          <p:cNvPr id="164" name="Google Shape;164;p27"/>
          <p:cNvSpPr txBox="1"/>
          <p:nvPr/>
        </p:nvSpPr>
        <p:spPr>
          <a:xfrm>
            <a:off x="1090350" y="213275"/>
            <a:ext cx="7069800" cy="35067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165" name="Google Shape;165;p27"/>
          <p:cNvSpPr txBox="1"/>
          <p:nvPr/>
        </p:nvSpPr>
        <p:spPr>
          <a:xfrm>
            <a:off x="1664800" y="3912550"/>
            <a:ext cx="6119700" cy="9537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eine Schulkantine</a:t>
            </a:r>
            <a:endParaRPr sz="5000">
              <a:solidFill>
                <a:schemeClr val="dk1"/>
              </a:solidFill>
            </a:endParaRPr>
          </a:p>
        </p:txBody>
      </p:sp>
      <p:pic>
        <p:nvPicPr>
          <p:cNvPr id="166" name="Google Shape;166;p27" descr="Healthy Changes on the Menu for School Lunches | The White House"/>
          <p:cNvPicPr preferRelativeResize="0"/>
          <p:nvPr/>
        </p:nvPicPr>
        <p:blipFill>
          <a:blip r:embed="rId3">
            <a:alphaModFix/>
          </a:blip>
          <a:stretch>
            <a:fillRect/>
          </a:stretch>
        </p:blipFill>
        <p:spPr>
          <a:xfrm>
            <a:off x="2403525" y="414400"/>
            <a:ext cx="3685825" cy="31044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Shape 170"/>
        <p:cNvGrpSpPr/>
        <p:nvPr/>
      </p:nvGrpSpPr>
      <p:grpSpPr>
        <a:xfrm>
          <a:off x="0" y="0"/>
          <a:ext cx="0" cy="0"/>
          <a:chOff x="0" y="0"/>
          <a:chExt cx="0" cy="0"/>
        </a:xfrm>
      </p:grpSpPr>
      <p:sp>
        <p:nvSpPr>
          <p:cNvPr id="171" name="Google Shape;171;p28"/>
          <p:cNvSpPr txBox="1"/>
          <p:nvPr/>
        </p:nvSpPr>
        <p:spPr>
          <a:xfrm>
            <a:off x="1090350" y="213275"/>
            <a:ext cx="7069800" cy="35067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172" name="Google Shape;172;p28"/>
          <p:cNvSpPr txBox="1"/>
          <p:nvPr/>
        </p:nvSpPr>
        <p:spPr>
          <a:xfrm>
            <a:off x="1664800" y="3912550"/>
            <a:ext cx="6119700" cy="9537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eine Schulhalle</a:t>
            </a:r>
            <a:endParaRPr sz="5000">
              <a:solidFill>
                <a:schemeClr val="dk1"/>
              </a:solidFill>
            </a:endParaRPr>
          </a:p>
        </p:txBody>
      </p:sp>
      <p:pic>
        <p:nvPicPr>
          <p:cNvPr id="173" name="Google Shape;173;p28" descr="File:School Hall.jpg - Wikipedia"/>
          <p:cNvPicPr preferRelativeResize="0"/>
          <p:nvPr/>
        </p:nvPicPr>
        <p:blipFill rotWithShape="1">
          <a:blip r:embed="rId3">
            <a:alphaModFix/>
          </a:blip>
          <a:srcRect l="2417" r="2408"/>
          <a:stretch/>
        </p:blipFill>
        <p:spPr>
          <a:xfrm>
            <a:off x="2251839" y="473950"/>
            <a:ext cx="3712325" cy="2925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Shape 177"/>
        <p:cNvGrpSpPr/>
        <p:nvPr/>
      </p:nvGrpSpPr>
      <p:grpSpPr>
        <a:xfrm>
          <a:off x="0" y="0"/>
          <a:ext cx="0" cy="0"/>
          <a:chOff x="0" y="0"/>
          <a:chExt cx="0" cy="0"/>
        </a:xfrm>
      </p:grpSpPr>
      <p:sp>
        <p:nvSpPr>
          <p:cNvPr id="178" name="Google Shape;178;p29"/>
          <p:cNvSpPr txBox="1"/>
          <p:nvPr/>
        </p:nvSpPr>
        <p:spPr>
          <a:xfrm>
            <a:off x="1278729" y="203650"/>
            <a:ext cx="6660000" cy="36897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pic>
        <p:nvPicPr>
          <p:cNvPr id="179" name="Google Shape;179;p29" descr="File:UCHSPrincipalOffice9.10.09ByLuigiNovi.jpg - Wikimedia Commons"/>
          <p:cNvPicPr preferRelativeResize="0"/>
          <p:nvPr/>
        </p:nvPicPr>
        <p:blipFill>
          <a:blip r:embed="rId3">
            <a:alphaModFix/>
          </a:blip>
          <a:stretch>
            <a:fillRect/>
          </a:stretch>
        </p:blipFill>
        <p:spPr>
          <a:xfrm>
            <a:off x="2531042" y="422538"/>
            <a:ext cx="4155348" cy="3251925"/>
          </a:xfrm>
          <a:prstGeom prst="rect">
            <a:avLst/>
          </a:prstGeom>
          <a:noFill/>
          <a:ln>
            <a:noFill/>
          </a:ln>
        </p:spPr>
      </p:pic>
      <p:sp>
        <p:nvSpPr>
          <p:cNvPr id="180" name="Google Shape;180;p29"/>
          <p:cNvSpPr txBox="1"/>
          <p:nvPr/>
        </p:nvSpPr>
        <p:spPr>
          <a:xfrm>
            <a:off x="1793100" y="4047375"/>
            <a:ext cx="5769900" cy="8766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 Büro</a:t>
            </a:r>
            <a:endParaRPr sz="50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Shape 184"/>
        <p:cNvGrpSpPr/>
        <p:nvPr/>
      </p:nvGrpSpPr>
      <p:grpSpPr>
        <a:xfrm>
          <a:off x="0" y="0"/>
          <a:ext cx="0" cy="0"/>
          <a:chOff x="0" y="0"/>
          <a:chExt cx="0" cy="0"/>
        </a:xfrm>
      </p:grpSpPr>
      <p:sp>
        <p:nvSpPr>
          <p:cNvPr id="185" name="Google Shape;185;p30"/>
          <p:cNvSpPr txBox="1"/>
          <p:nvPr/>
        </p:nvSpPr>
        <p:spPr>
          <a:xfrm>
            <a:off x="1278729" y="203650"/>
            <a:ext cx="6660000" cy="36897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chemeClr val="dk1"/>
              </a:solidFill>
            </a:endParaRPr>
          </a:p>
        </p:txBody>
      </p:sp>
      <p:sp>
        <p:nvSpPr>
          <p:cNvPr id="186" name="Google Shape;186;p30"/>
          <p:cNvSpPr txBox="1"/>
          <p:nvPr/>
        </p:nvSpPr>
        <p:spPr>
          <a:xfrm>
            <a:off x="1793100" y="4047375"/>
            <a:ext cx="5769900" cy="8766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5000">
                <a:solidFill>
                  <a:schemeClr val="dk1"/>
                </a:solidFill>
              </a:rPr>
              <a:t>ein Lehrerzimmer</a:t>
            </a:r>
            <a:endParaRPr sz="5000">
              <a:solidFill>
                <a:schemeClr val="dk1"/>
              </a:solidFill>
            </a:endParaRPr>
          </a:p>
        </p:txBody>
      </p:sp>
      <p:pic>
        <p:nvPicPr>
          <p:cNvPr id="187" name="Google Shape;187;p30" descr="The Skills Show 2015 - Saturday General | 21/11/2015 Birming… | Flickr"/>
          <p:cNvPicPr preferRelativeResize="0"/>
          <p:nvPr/>
        </p:nvPicPr>
        <p:blipFill>
          <a:blip r:embed="rId3">
            <a:alphaModFix/>
          </a:blip>
          <a:stretch>
            <a:fillRect/>
          </a:stretch>
        </p:blipFill>
        <p:spPr>
          <a:xfrm>
            <a:off x="1965499" y="466478"/>
            <a:ext cx="4460976" cy="2969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91"/>
        <p:cNvGrpSpPr/>
        <p:nvPr/>
      </p:nvGrpSpPr>
      <p:grpSpPr>
        <a:xfrm>
          <a:off x="0" y="0"/>
          <a:ext cx="0" cy="0"/>
          <a:chOff x="0" y="0"/>
          <a:chExt cx="0" cy="0"/>
        </a:xfrm>
      </p:grpSpPr>
      <p:graphicFrame>
        <p:nvGraphicFramePr>
          <p:cNvPr id="192" name="Google Shape;192;p31"/>
          <p:cNvGraphicFramePr/>
          <p:nvPr/>
        </p:nvGraphicFramePr>
        <p:xfrm>
          <a:off x="268625" y="808025"/>
          <a:ext cx="8597100" cy="4055525"/>
        </p:xfrm>
        <a:graphic>
          <a:graphicData uri="http://schemas.openxmlformats.org/drawingml/2006/table">
            <a:tbl>
              <a:tblPr>
                <a:noFill/>
                <a:tableStyleId>{CDD040F1-0019-4C67-B394-33428CFB17A3}</a:tableStyleId>
              </a:tblPr>
              <a:tblGrid>
                <a:gridCol w="2149275">
                  <a:extLst>
                    <a:ext uri="{9D8B030D-6E8A-4147-A177-3AD203B41FA5}">
                      <a16:colId xmlns:a16="http://schemas.microsoft.com/office/drawing/2014/main" val="20000"/>
                    </a:ext>
                  </a:extLst>
                </a:gridCol>
                <a:gridCol w="2149275">
                  <a:extLst>
                    <a:ext uri="{9D8B030D-6E8A-4147-A177-3AD203B41FA5}">
                      <a16:colId xmlns:a16="http://schemas.microsoft.com/office/drawing/2014/main" val="20001"/>
                    </a:ext>
                  </a:extLst>
                </a:gridCol>
                <a:gridCol w="2149275">
                  <a:extLst>
                    <a:ext uri="{9D8B030D-6E8A-4147-A177-3AD203B41FA5}">
                      <a16:colId xmlns:a16="http://schemas.microsoft.com/office/drawing/2014/main" val="20002"/>
                    </a:ext>
                  </a:extLst>
                </a:gridCol>
                <a:gridCol w="2149275">
                  <a:extLst>
                    <a:ext uri="{9D8B030D-6E8A-4147-A177-3AD203B41FA5}">
                      <a16:colId xmlns:a16="http://schemas.microsoft.com/office/drawing/2014/main" val="20003"/>
                    </a:ext>
                  </a:extLst>
                </a:gridCol>
              </a:tblGrid>
              <a:tr h="1460550">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0"/>
                  </a:ext>
                </a:extLst>
              </a:tr>
              <a:tr h="595250">
                <a:tc>
                  <a:txBody>
                    <a:bodyPr/>
                    <a:lstStyle/>
                    <a:p>
                      <a:pPr marL="0" lvl="0" indent="0" algn="l" rtl="0">
                        <a:spcBef>
                          <a:spcPts val="0"/>
                        </a:spcBef>
                        <a:spcAft>
                          <a:spcPts val="0"/>
                        </a:spcAft>
                        <a:buNone/>
                      </a:pPr>
                      <a:endParaRPr sz="2100">
                        <a:solidFill>
                          <a:srgbClr val="002248"/>
                        </a:solidFill>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1"/>
                  </a:ext>
                </a:extLst>
              </a:tr>
              <a:tr h="1404475">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2"/>
                  </a:ext>
                </a:extLst>
              </a:tr>
              <a:tr h="595250">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tc>
                  <a:txBody>
                    <a:bodyPr/>
                    <a:lstStyle/>
                    <a:p>
                      <a:pPr marL="0" lvl="0" indent="0" algn="l" rtl="0">
                        <a:spcBef>
                          <a:spcPts val="0"/>
                        </a:spcBef>
                        <a:spcAft>
                          <a:spcPts val="0"/>
                        </a:spcAft>
                        <a:buNone/>
                      </a:pPr>
                      <a:endParaRPr sz="2400">
                        <a:latin typeface="Verdana"/>
                        <a:ea typeface="Verdana"/>
                        <a:cs typeface="Verdana"/>
                        <a:sym typeface="Verdan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193" name="Google Shape;193;p31"/>
          <p:cNvSpPr txBox="1"/>
          <p:nvPr/>
        </p:nvSpPr>
        <p:spPr>
          <a:xfrm>
            <a:off x="141300" y="128300"/>
            <a:ext cx="9002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200" dirty="0">
                <a:solidFill>
                  <a:srgbClr val="002248"/>
                </a:solidFill>
              </a:rPr>
              <a:t>Was haben wir in unserer Schule?		Wir haben…….</a:t>
            </a:r>
            <a:endParaRPr dirty="0"/>
          </a:p>
        </p:txBody>
      </p:sp>
      <p:sp>
        <p:nvSpPr>
          <p:cNvPr id="194" name="Google Shape;194;p31"/>
          <p:cNvSpPr txBox="1"/>
          <p:nvPr/>
        </p:nvSpPr>
        <p:spPr>
          <a:xfrm>
            <a:off x="641712" y="942900"/>
            <a:ext cx="1358400" cy="11469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95" name="Google Shape;195;p31"/>
          <p:cNvSpPr txBox="1"/>
          <p:nvPr/>
        </p:nvSpPr>
        <p:spPr>
          <a:xfrm>
            <a:off x="2816837" y="942900"/>
            <a:ext cx="1358400" cy="11469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96" name="Google Shape;196;p31"/>
          <p:cNvSpPr txBox="1"/>
          <p:nvPr/>
        </p:nvSpPr>
        <p:spPr>
          <a:xfrm>
            <a:off x="4991950" y="942900"/>
            <a:ext cx="1391400" cy="11469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97" name="Google Shape;197;p31"/>
          <p:cNvSpPr txBox="1"/>
          <p:nvPr/>
        </p:nvSpPr>
        <p:spPr>
          <a:xfrm>
            <a:off x="7061125" y="942900"/>
            <a:ext cx="1391400" cy="11469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98" name="Google Shape;198;p31"/>
          <p:cNvSpPr txBox="1"/>
          <p:nvPr/>
        </p:nvSpPr>
        <p:spPr>
          <a:xfrm>
            <a:off x="608700" y="3013775"/>
            <a:ext cx="1391400" cy="11469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199" name="Google Shape;199;p31"/>
          <p:cNvSpPr txBox="1"/>
          <p:nvPr/>
        </p:nvSpPr>
        <p:spPr>
          <a:xfrm>
            <a:off x="2800325" y="3013775"/>
            <a:ext cx="1391400" cy="11469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00" name="Google Shape;200;p31"/>
          <p:cNvSpPr txBox="1"/>
          <p:nvPr/>
        </p:nvSpPr>
        <p:spPr>
          <a:xfrm>
            <a:off x="4953200" y="3013775"/>
            <a:ext cx="1391400" cy="11469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01" name="Google Shape;201;p31"/>
          <p:cNvSpPr txBox="1"/>
          <p:nvPr/>
        </p:nvSpPr>
        <p:spPr>
          <a:xfrm>
            <a:off x="7106075" y="3013775"/>
            <a:ext cx="1391400" cy="11469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02" name="Google Shape;202;p31"/>
          <p:cNvSpPr txBox="1"/>
          <p:nvPr/>
        </p:nvSpPr>
        <p:spPr>
          <a:xfrm>
            <a:off x="358300" y="2325175"/>
            <a:ext cx="1965000" cy="448200"/>
          </a:xfrm>
          <a:prstGeom prst="rect">
            <a:avLst/>
          </a:prstGeom>
          <a:solidFill>
            <a:srgbClr val="D9D2E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Verdana"/>
                <a:ea typeface="Verdana"/>
                <a:cs typeface="Verdana"/>
                <a:sym typeface="Verdana"/>
              </a:rPr>
              <a:t>Klassenzimmer</a:t>
            </a:r>
            <a:endParaRPr sz="1800">
              <a:solidFill>
                <a:schemeClr val="dk1"/>
              </a:solidFill>
              <a:latin typeface="Verdana"/>
              <a:ea typeface="Verdana"/>
              <a:cs typeface="Verdana"/>
              <a:sym typeface="Verdana"/>
            </a:endParaRPr>
          </a:p>
        </p:txBody>
      </p:sp>
      <p:sp>
        <p:nvSpPr>
          <p:cNvPr id="203" name="Google Shape;203;p31"/>
          <p:cNvSpPr txBox="1"/>
          <p:nvPr/>
        </p:nvSpPr>
        <p:spPr>
          <a:xfrm>
            <a:off x="2513525" y="2327688"/>
            <a:ext cx="1965000" cy="448200"/>
          </a:xfrm>
          <a:prstGeom prst="rect">
            <a:avLst/>
          </a:prstGeom>
          <a:solidFill>
            <a:srgbClr val="D9D2E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Verdana"/>
                <a:ea typeface="Verdana"/>
                <a:cs typeface="Verdana"/>
                <a:sym typeface="Verdana"/>
              </a:rPr>
              <a:t>Toiletten</a:t>
            </a:r>
            <a:endParaRPr sz="1800">
              <a:solidFill>
                <a:schemeClr val="dk1"/>
              </a:solidFill>
              <a:latin typeface="Verdana"/>
              <a:ea typeface="Verdana"/>
              <a:cs typeface="Verdana"/>
              <a:sym typeface="Verdana"/>
            </a:endParaRPr>
          </a:p>
        </p:txBody>
      </p:sp>
      <p:sp>
        <p:nvSpPr>
          <p:cNvPr id="204" name="Google Shape;204;p31"/>
          <p:cNvSpPr txBox="1"/>
          <p:nvPr/>
        </p:nvSpPr>
        <p:spPr>
          <a:xfrm>
            <a:off x="4885350" y="2327700"/>
            <a:ext cx="1608600" cy="4482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Verdana"/>
                <a:ea typeface="Verdana"/>
                <a:cs typeface="Verdana"/>
                <a:sym typeface="Verdana"/>
              </a:rPr>
              <a:t>ein Büro</a:t>
            </a:r>
            <a:endParaRPr sz="1800">
              <a:solidFill>
                <a:schemeClr val="dk1"/>
              </a:solidFill>
              <a:latin typeface="Verdana"/>
              <a:ea typeface="Verdana"/>
              <a:cs typeface="Verdana"/>
              <a:sym typeface="Verdana"/>
            </a:endParaRPr>
          </a:p>
        </p:txBody>
      </p:sp>
      <p:sp>
        <p:nvSpPr>
          <p:cNvPr id="205" name="Google Shape;205;p31"/>
          <p:cNvSpPr txBox="1"/>
          <p:nvPr/>
        </p:nvSpPr>
        <p:spPr>
          <a:xfrm>
            <a:off x="410950" y="4323500"/>
            <a:ext cx="1965000" cy="448200"/>
          </a:xfrm>
          <a:prstGeom prst="rect">
            <a:avLst/>
          </a:prstGeom>
          <a:solidFill>
            <a:srgbClr val="C9DAF8"/>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Verdana"/>
                <a:ea typeface="Verdana"/>
                <a:cs typeface="Verdana"/>
                <a:sym typeface="Verdana"/>
              </a:rPr>
              <a:t>einen Schulhof</a:t>
            </a:r>
            <a:endParaRPr sz="1800">
              <a:solidFill>
                <a:schemeClr val="dk1"/>
              </a:solidFill>
              <a:latin typeface="Verdana"/>
              <a:ea typeface="Verdana"/>
              <a:cs typeface="Verdana"/>
              <a:sym typeface="Verdana"/>
            </a:endParaRPr>
          </a:p>
        </p:txBody>
      </p:sp>
      <p:sp>
        <p:nvSpPr>
          <p:cNvPr id="206" name="Google Shape;206;p31"/>
          <p:cNvSpPr txBox="1"/>
          <p:nvPr/>
        </p:nvSpPr>
        <p:spPr>
          <a:xfrm>
            <a:off x="2513525" y="4323500"/>
            <a:ext cx="1965000" cy="4482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Verdana"/>
                <a:ea typeface="Verdana"/>
                <a:cs typeface="Verdana"/>
                <a:sym typeface="Verdana"/>
              </a:rPr>
              <a:t>eine Bibliothek</a:t>
            </a:r>
            <a:endParaRPr sz="1800">
              <a:solidFill>
                <a:schemeClr val="dk1"/>
              </a:solidFill>
              <a:latin typeface="Verdana"/>
              <a:ea typeface="Verdana"/>
              <a:cs typeface="Verdana"/>
              <a:sym typeface="Verdana"/>
            </a:endParaRPr>
          </a:p>
        </p:txBody>
      </p:sp>
      <p:sp>
        <p:nvSpPr>
          <p:cNvPr id="207" name="Google Shape;207;p31"/>
          <p:cNvSpPr txBox="1"/>
          <p:nvPr/>
        </p:nvSpPr>
        <p:spPr>
          <a:xfrm>
            <a:off x="6716450" y="2327700"/>
            <a:ext cx="2272200" cy="4482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Verdana"/>
                <a:ea typeface="Verdana"/>
                <a:cs typeface="Verdana"/>
                <a:sym typeface="Verdana"/>
              </a:rPr>
              <a:t>ein Lehrerzimmer</a:t>
            </a:r>
            <a:endParaRPr sz="1800">
              <a:solidFill>
                <a:schemeClr val="dk1"/>
              </a:solidFill>
              <a:latin typeface="Verdana"/>
              <a:ea typeface="Verdana"/>
              <a:cs typeface="Verdana"/>
              <a:sym typeface="Verdana"/>
            </a:endParaRPr>
          </a:p>
        </p:txBody>
      </p:sp>
      <p:sp>
        <p:nvSpPr>
          <p:cNvPr id="208" name="Google Shape;208;p31"/>
          <p:cNvSpPr txBox="1"/>
          <p:nvPr/>
        </p:nvSpPr>
        <p:spPr>
          <a:xfrm>
            <a:off x="4666400" y="4323500"/>
            <a:ext cx="1965000" cy="6987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Verdana"/>
                <a:ea typeface="Verdana"/>
                <a:cs typeface="Verdana"/>
                <a:sym typeface="Verdana"/>
              </a:rPr>
              <a:t>eine Schulkantine</a:t>
            </a:r>
            <a:endParaRPr sz="1800">
              <a:solidFill>
                <a:schemeClr val="dk1"/>
              </a:solidFill>
              <a:latin typeface="Verdana"/>
              <a:ea typeface="Verdana"/>
              <a:cs typeface="Verdana"/>
              <a:sym typeface="Verdana"/>
            </a:endParaRPr>
          </a:p>
        </p:txBody>
      </p:sp>
      <p:sp>
        <p:nvSpPr>
          <p:cNvPr id="209" name="Google Shape;209;p31"/>
          <p:cNvSpPr txBox="1"/>
          <p:nvPr/>
        </p:nvSpPr>
        <p:spPr>
          <a:xfrm>
            <a:off x="6819275" y="4323500"/>
            <a:ext cx="1965000" cy="6987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solidFill>
                  <a:schemeClr val="dk1"/>
                </a:solidFill>
                <a:latin typeface="Verdana"/>
                <a:ea typeface="Verdana"/>
                <a:cs typeface="Verdana"/>
                <a:sym typeface="Verdana"/>
              </a:rPr>
              <a:t>eine Schulhalle</a:t>
            </a:r>
            <a:endParaRPr sz="1800">
              <a:solidFill>
                <a:schemeClr val="dk1"/>
              </a:solidFill>
              <a:latin typeface="Verdana"/>
              <a:ea typeface="Verdana"/>
              <a:cs typeface="Verdana"/>
              <a:sym typeface="Verdana"/>
            </a:endParaRPr>
          </a:p>
        </p:txBody>
      </p:sp>
      <p:pic>
        <p:nvPicPr>
          <p:cNvPr id="210" name="Google Shape;210;p31" descr="File:School-education-learning-1750587-h.jpg - Wikimedia Commons"/>
          <p:cNvPicPr preferRelativeResize="0"/>
          <p:nvPr/>
        </p:nvPicPr>
        <p:blipFill>
          <a:blip r:embed="rId3">
            <a:alphaModFix/>
          </a:blip>
          <a:stretch>
            <a:fillRect/>
          </a:stretch>
        </p:blipFill>
        <p:spPr>
          <a:xfrm>
            <a:off x="735675" y="1051900"/>
            <a:ext cx="692780" cy="523200"/>
          </a:xfrm>
          <a:prstGeom prst="rect">
            <a:avLst/>
          </a:prstGeom>
          <a:noFill/>
          <a:ln>
            <a:noFill/>
          </a:ln>
        </p:spPr>
      </p:pic>
      <p:pic>
        <p:nvPicPr>
          <p:cNvPr id="211" name="Google Shape;211;p31" descr="File:School-education-learning-1750587-h.jpg - Wikimedia Commons"/>
          <p:cNvPicPr preferRelativeResize="0"/>
          <p:nvPr/>
        </p:nvPicPr>
        <p:blipFill>
          <a:blip r:embed="rId3">
            <a:alphaModFix/>
          </a:blip>
          <a:stretch>
            <a:fillRect/>
          </a:stretch>
        </p:blipFill>
        <p:spPr>
          <a:xfrm>
            <a:off x="1138525" y="1454725"/>
            <a:ext cx="692780" cy="523200"/>
          </a:xfrm>
          <a:prstGeom prst="rect">
            <a:avLst/>
          </a:prstGeom>
          <a:noFill/>
          <a:ln>
            <a:noFill/>
          </a:ln>
        </p:spPr>
      </p:pic>
      <p:pic>
        <p:nvPicPr>
          <p:cNvPr id="212" name="Google Shape;212;p31" descr="Flush Toilet Free Stock Photo - Public Domain Pictures"/>
          <p:cNvPicPr preferRelativeResize="0"/>
          <p:nvPr/>
        </p:nvPicPr>
        <p:blipFill rotWithShape="1">
          <a:blip r:embed="rId4">
            <a:alphaModFix/>
          </a:blip>
          <a:srcRect t="24828" r="32116" b="24823"/>
          <a:stretch/>
        </p:blipFill>
        <p:spPr>
          <a:xfrm>
            <a:off x="2942100" y="1051900"/>
            <a:ext cx="628025" cy="618299"/>
          </a:xfrm>
          <a:prstGeom prst="rect">
            <a:avLst/>
          </a:prstGeom>
          <a:noFill/>
          <a:ln>
            <a:noFill/>
          </a:ln>
        </p:spPr>
      </p:pic>
      <p:pic>
        <p:nvPicPr>
          <p:cNvPr id="213" name="Google Shape;213;p31" descr="Flush Toilet Free Stock Photo - Public Domain Pictures"/>
          <p:cNvPicPr preferRelativeResize="0"/>
          <p:nvPr/>
        </p:nvPicPr>
        <p:blipFill rotWithShape="1">
          <a:blip r:embed="rId4">
            <a:alphaModFix/>
          </a:blip>
          <a:srcRect t="24828" r="32116" b="24823"/>
          <a:stretch/>
        </p:blipFill>
        <p:spPr>
          <a:xfrm>
            <a:off x="3441250" y="1359625"/>
            <a:ext cx="628025" cy="618299"/>
          </a:xfrm>
          <a:prstGeom prst="rect">
            <a:avLst/>
          </a:prstGeom>
          <a:noFill/>
          <a:ln>
            <a:noFill/>
          </a:ln>
        </p:spPr>
      </p:pic>
      <p:pic>
        <p:nvPicPr>
          <p:cNvPr id="214" name="Google Shape;214;p31" descr="File:UCHSPrincipalOffice9.10.09ByLuigiNovi.jpg - Wikimedia Commons"/>
          <p:cNvPicPr preferRelativeResize="0"/>
          <p:nvPr/>
        </p:nvPicPr>
        <p:blipFill>
          <a:blip r:embed="rId5">
            <a:alphaModFix/>
          </a:blip>
          <a:stretch>
            <a:fillRect/>
          </a:stretch>
        </p:blipFill>
        <p:spPr>
          <a:xfrm>
            <a:off x="5160744" y="1083016"/>
            <a:ext cx="1039076" cy="813168"/>
          </a:xfrm>
          <a:prstGeom prst="rect">
            <a:avLst/>
          </a:prstGeom>
          <a:noFill/>
          <a:ln>
            <a:noFill/>
          </a:ln>
        </p:spPr>
      </p:pic>
      <p:pic>
        <p:nvPicPr>
          <p:cNvPr id="215" name="Google Shape;215;p31" descr="The Skills Show 2015 - Saturday General | 21/11/2015 Birming… | Flickr"/>
          <p:cNvPicPr preferRelativeResize="0"/>
          <p:nvPr/>
        </p:nvPicPr>
        <p:blipFill>
          <a:blip r:embed="rId6">
            <a:alphaModFix/>
          </a:blip>
          <a:stretch>
            <a:fillRect/>
          </a:stretch>
        </p:blipFill>
        <p:spPr>
          <a:xfrm>
            <a:off x="7237287" y="1143752"/>
            <a:ext cx="1039074" cy="691690"/>
          </a:xfrm>
          <a:prstGeom prst="rect">
            <a:avLst/>
          </a:prstGeom>
          <a:noFill/>
          <a:ln>
            <a:noFill/>
          </a:ln>
        </p:spPr>
      </p:pic>
      <p:pic>
        <p:nvPicPr>
          <p:cNvPr id="216" name="Google Shape;216;p31" descr="File:Primary School Playground Wall.jpg - Wikipedia"/>
          <p:cNvPicPr preferRelativeResize="0"/>
          <p:nvPr/>
        </p:nvPicPr>
        <p:blipFill>
          <a:blip r:embed="rId7">
            <a:alphaModFix/>
          </a:blip>
          <a:stretch>
            <a:fillRect/>
          </a:stretch>
        </p:blipFill>
        <p:spPr>
          <a:xfrm>
            <a:off x="697550" y="3199088"/>
            <a:ext cx="1246710" cy="698700"/>
          </a:xfrm>
          <a:prstGeom prst="rect">
            <a:avLst/>
          </a:prstGeom>
          <a:noFill/>
          <a:ln>
            <a:noFill/>
          </a:ln>
        </p:spPr>
      </p:pic>
      <p:pic>
        <p:nvPicPr>
          <p:cNvPr id="217" name="Google Shape;217;p31" descr="Page 2 | school library 1080P, 2K, 4K, 5K HD wallpapers free ..."/>
          <p:cNvPicPr preferRelativeResize="0"/>
          <p:nvPr/>
        </p:nvPicPr>
        <p:blipFill>
          <a:blip r:embed="rId8">
            <a:alphaModFix/>
          </a:blip>
          <a:stretch>
            <a:fillRect/>
          </a:stretch>
        </p:blipFill>
        <p:spPr>
          <a:xfrm flipH="1">
            <a:off x="2942099" y="3125675"/>
            <a:ext cx="1127176" cy="870299"/>
          </a:xfrm>
          <a:prstGeom prst="rect">
            <a:avLst/>
          </a:prstGeom>
          <a:noFill/>
          <a:ln>
            <a:noFill/>
          </a:ln>
        </p:spPr>
      </p:pic>
      <p:pic>
        <p:nvPicPr>
          <p:cNvPr id="218" name="Google Shape;218;p31" descr="Healthy Changes on the Menu for School Lunches | The White House"/>
          <p:cNvPicPr preferRelativeResize="0"/>
          <p:nvPr/>
        </p:nvPicPr>
        <p:blipFill>
          <a:blip r:embed="rId9">
            <a:alphaModFix/>
          </a:blip>
          <a:stretch>
            <a:fillRect/>
          </a:stretch>
        </p:blipFill>
        <p:spPr>
          <a:xfrm>
            <a:off x="5129363" y="3149638"/>
            <a:ext cx="1039074" cy="875179"/>
          </a:xfrm>
          <a:prstGeom prst="rect">
            <a:avLst/>
          </a:prstGeom>
          <a:noFill/>
          <a:ln>
            <a:noFill/>
          </a:ln>
        </p:spPr>
      </p:pic>
      <p:pic>
        <p:nvPicPr>
          <p:cNvPr id="219" name="Google Shape;219;p31" descr="File:School Hall.jpg - Wikipedia"/>
          <p:cNvPicPr preferRelativeResize="0"/>
          <p:nvPr/>
        </p:nvPicPr>
        <p:blipFill rotWithShape="1">
          <a:blip r:embed="rId10">
            <a:alphaModFix/>
          </a:blip>
          <a:srcRect l="2417" r="2408"/>
          <a:stretch/>
        </p:blipFill>
        <p:spPr>
          <a:xfrm>
            <a:off x="7228524" y="3118575"/>
            <a:ext cx="1189399" cy="93731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23"/>
        <p:cNvGrpSpPr/>
        <p:nvPr/>
      </p:nvGrpSpPr>
      <p:grpSpPr>
        <a:xfrm>
          <a:off x="0" y="0"/>
          <a:ext cx="0" cy="0"/>
          <a:chOff x="0" y="0"/>
          <a:chExt cx="0" cy="0"/>
        </a:xfrm>
      </p:grpSpPr>
      <p:pic>
        <p:nvPicPr>
          <p:cNvPr id="224" name="Google Shape;224;p32"/>
          <p:cNvPicPr preferRelativeResize="0"/>
          <p:nvPr/>
        </p:nvPicPr>
        <p:blipFill>
          <a:blip r:embed="rId5">
            <a:alphaModFix/>
          </a:blip>
          <a:stretch>
            <a:fillRect/>
          </a:stretch>
        </p:blipFill>
        <p:spPr>
          <a:xfrm>
            <a:off x="0" y="-47200"/>
            <a:ext cx="9143999" cy="833700"/>
          </a:xfrm>
          <a:prstGeom prst="rect">
            <a:avLst/>
          </a:prstGeom>
          <a:noFill/>
          <a:ln>
            <a:noFill/>
          </a:ln>
        </p:spPr>
      </p:pic>
      <p:sp>
        <p:nvSpPr>
          <p:cNvPr id="225" name="Google Shape;225;p32"/>
          <p:cNvSpPr txBox="1"/>
          <p:nvPr/>
        </p:nvSpPr>
        <p:spPr>
          <a:xfrm>
            <a:off x="521400" y="979100"/>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chemeClr val="dk1"/>
                </a:solidFill>
                <a:latin typeface="Verdana"/>
                <a:ea typeface="Verdana"/>
                <a:cs typeface="Verdana"/>
                <a:sym typeface="Verdana"/>
              </a:rPr>
              <a:t>Was brauchst du?	</a:t>
            </a:r>
            <a:endParaRPr sz="2600">
              <a:solidFill>
                <a:schemeClr val="dk1"/>
              </a:solidFill>
              <a:latin typeface="Verdana"/>
              <a:ea typeface="Verdana"/>
              <a:cs typeface="Verdana"/>
              <a:sym typeface="Verdana"/>
            </a:endParaRPr>
          </a:p>
        </p:txBody>
      </p:sp>
      <p:pic>
        <p:nvPicPr>
          <p:cNvPr id="226" name="Google Shape;226;p32"/>
          <p:cNvPicPr preferRelativeResize="0"/>
          <p:nvPr/>
        </p:nvPicPr>
        <p:blipFill>
          <a:blip r:embed="rId6">
            <a:alphaModFix/>
          </a:blip>
          <a:stretch>
            <a:fillRect/>
          </a:stretch>
        </p:blipFill>
        <p:spPr>
          <a:xfrm>
            <a:off x="301625" y="1780625"/>
            <a:ext cx="4828301" cy="2635774"/>
          </a:xfrm>
          <a:prstGeom prst="rect">
            <a:avLst/>
          </a:prstGeom>
          <a:noFill/>
          <a:ln>
            <a:noFill/>
          </a:ln>
        </p:spPr>
      </p:pic>
      <p:sp>
        <p:nvSpPr>
          <p:cNvPr id="227" name="Google Shape;227;p32"/>
          <p:cNvSpPr txBox="1"/>
          <p:nvPr/>
        </p:nvSpPr>
        <p:spPr>
          <a:xfrm>
            <a:off x="5522625" y="1485625"/>
            <a:ext cx="3389100" cy="3122700"/>
          </a:xfrm>
          <a:prstGeom prst="rect">
            <a:avLst/>
          </a:prstGeom>
          <a:noFill/>
          <a:ln>
            <a:noFill/>
          </a:ln>
        </p:spPr>
        <p:txBody>
          <a:bodyPr spcFirstLastPara="1" wrap="square" lIns="91425" tIns="91425" rIns="91425" bIns="91425" anchor="t" anchorCtr="0">
            <a:noAutofit/>
          </a:bodyPr>
          <a:lstStyle/>
          <a:p>
            <a:pPr marL="457200" lvl="0" indent="-368300" algn="l" rtl="0">
              <a:spcBef>
                <a:spcPts val="0"/>
              </a:spcBef>
              <a:spcAft>
                <a:spcPts val="0"/>
              </a:spcAft>
              <a:buClr>
                <a:schemeClr val="dk1"/>
              </a:buClr>
              <a:buSzPts val="2200"/>
              <a:buFont typeface="Verdana"/>
              <a:buAutoNum type="alphaUcPeriod"/>
            </a:pPr>
            <a:r>
              <a:rPr lang="en" sz="2200">
                <a:solidFill>
                  <a:schemeClr val="dk1"/>
                </a:solidFill>
                <a:latin typeface="Verdana"/>
                <a:ea typeface="Verdana"/>
                <a:cs typeface="Verdana"/>
                <a:sym typeface="Verdana"/>
              </a:rPr>
              <a:t>How is the weather today?</a:t>
            </a:r>
            <a:endParaRPr sz="2200">
              <a:solidFill>
                <a:schemeClr val="dk1"/>
              </a:solidFill>
              <a:latin typeface="Verdana"/>
              <a:ea typeface="Verdana"/>
              <a:cs typeface="Verdana"/>
              <a:sym typeface="Verdana"/>
            </a:endParaRPr>
          </a:p>
          <a:p>
            <a:pPr marL="457200" lvl="0" indent="0" algn="l" rtl="0">
              <a:spcBef>
                <a:spcPts val="0"/>
              </a:spcBef>
              <a:spcAft>
                <a:spcPts val="0"/>
              </a:spcAft>
              <a:buNone/>
            </a:pPr>
            <a:endParaRPr sz="2200">
              <a:solidFill>
                <a:schemeClr val="dk1"/>
              </a:solidFill>
              <a:latin typeface="Verdana"/>
              <a:ea typeface="Verdana"/>
              <a:cs typeface="Verdana"/>
              <a:sym typeface="Verdana"/>
            </a:endParaRPr>
          </a:p>
          <a:p>
            <a:pPr marL="457200" lvl="0" indent="-368300" algn="l" rtl="0">
              <a:spcBef>
                <a:spcPts val="0"/>
              </a:spcBef>
              <a:spcAft>
                <a:spcPts val="0"/>
              </a:spcAft>
              <a:buClr>
                <a:schemeClr val="dk1"/>
              </a:buClr>
              <a:buSzPts val="2200"/>
              <a:buFont typeface="Verdana"/>
              <a:buAutoNum type="alphaUcPeriod"/>
            </a:pPr>
            <a:r>
              <a:rPr lang="en" sz="2200">
                <a:solidFill>
                  <a:schemeClr val="dk1"/>
                </a:solidFill>
                <a:latin typeface="Verdana"/>
                <a:ea typeface="Verdana"/>
                <a:cs typeface="Verdana"/>
                <a:sym typeface="Verdana"/>
              </a:rPr>
              <a:t>How are you?</a:t>
            </a:r>
            <a:endParaRPr sz="2200">
              <a:solidFill>
                <a:schemeClr val="dk1"/>
              </a:solidFill>
              <a:latin typeface="Verdana"/>
              <a:ea typeface="Verdana"/>
              <a:cs typeface="Verdana"/>
              <a:sym typeface="Verdana"/>
            </a:endParaRPr>
          </a:p>
          <a:p>
            <a:pPr marL="457200" lvl="0" indent="0" algn="l" rtl="0">
              <a:spcBef>
                <a:spcPts val="0"/>
              </a:spcBef>
              <a:spcAft>
                <a:spcPts val="0"/>
              </a:spcAft>
              <a:buNone/>
            </a:pPr>
            <a:endParaRPr sz="2200">
              <a:solidFill>
                <a:schemeClr val="dk1"/>
              </a:solidFill>
              <a:latin typeface="Verdana"/>
              <a:ea typeface="Verdana"/>
              <a:cs typeface="Verdana"/>
              <a:sym typeface="Verdana"/>
            </a:endParaRPr>
          </a:p>
          <a:p>
            <a:pPr marL="457200" lvl="0" indent="-368300" algn="l" rtl="0">
              <a:spcBef>
                <a:spcPts val="0"/>
              </a:spcBef>
              <a:spcAft>
                <a:spcPts val="0"/>
              </a:spcAft>
              <a:buClr>
                <a:schemeClr val="dk1"/>
              </a:buClr>
              <a:buSzPts val="2200"/>
              <a:buFont typeface="Verdana"/>
              <a:buAutoNum type="alphaUcPeriod"/>
            </a:pPr>
            <a:r>
              <a:rPr lang="en" sz="2200">
                <a:solidFill>
                  <a:schemeClr val="dk1"/>
                </a:solidFill>
                <a:latin typeface="Verdana"/>
                <a:ea typeface="Verdana"/>
                <a:cs typeface="Verdana"/>
                <a:sym typeface="Verdana"/>
              </a:rPr>
              <a:t>What do you need?</a:t>
            </a:r>
            <a:endParaRPr sz="2200">
              <a:solidFill>
                <a:schemeClr val="dk1"/>
              </a:solidFill>
              <a:latin typeface="Verdana"/>
              <a:ea typeface="Verdana"/>
              <a:cs typeface="Verdana"/>
              <a:sym typeface="Verdana"/>
            </a:endParaRPr>
          </a:p>
        </p:txBody>
      </p:sp>
      <p:pic>
        <p:nvPicPr>
          <p:cNvPr id="2" name="Recorded Sound">
            <a:hlinkClick r:id="" action="ppaction://media"/>
            <a:extLst>
              <a:ext uri="{FF2B5EF4-FFF2-40B4-BE49-F238E27FC236}">
                <a16:creationId xmlns:a16="http://schemas.microsoft.com/office/drawing/2014/main" id="{DC5DA2B4-85C7-76F4-5F8D-FC96094E034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4525" y="1175125"/>
            <a:ext cx="216875" cy="216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4880" fill="hold"/>
                                        <p:tgtEl>
                                          <p:spTgt spid="2"/>
                                        </p:tgtEl>
                                      </p:cBhvr>
                                    </p:cmd>
                                  </p:childTnLst>
                                </p:cTn>
                              </p:par>
                            </p:childTnLst>
                          </p:cTn>
                        </p:par>
                      </p:childTnLst>
                    </p:cTn>
                  </p:par>
                </p:childTnLst>
              </p:cTn>
              <p:nextCondLst>
                <p:cond evt="onClick" delay="0">
                  <p:tgtEl>
                    <p:spTgt spid="2"/>
                  </p:tgtEl>
                </p:cond>
              </p:nextCondLst>
            </p:seq>
            <p:audio>
              <p:cMediaNode vol="80000">
                <p:cTn id="32"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p33"/>
          <p:cNvPicPr preferRelativeResize="0"/>
          <p:nvPr/>
        </p:nvPicPr>
        <p:blipFill>
          <a:blip r:embed="rId13">
            <a:alphaModFix/>
          </a:blip>
          <a:stretch>
            <a:fillRect/>
          </a:stretch>
        </p:blipFill>
        <p:spPr>
          <a:xfrm>
            <a:off x="0" y="-47200"/>
            <a:ext cx="9143999" cy="833700"/>
          </a:xfrm>
          <a:prstGeom prst="rect">
            <a:avLst/>
          </a:prstGeom>
          <a:noFill/>
          <a:ln>
            <a:noFill/>
          </a:ln>
        </p:spPr>
      </p:pic>
      <p:sp>
        <p:nvSpPr>
          <p:cNvPr id="233" name="Google Shape;233;p33"/>
          <p:cNvSpPr txBox="1"/>
          <p:nvPr/>
        </p:nvSpPr>
        <p:spPr>
          <a:xfrm>
            <a:off x="445400" y="901825"/>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dirty="0">
                <a:solidFill>
                  <a:schemeClr val="dk1"/>
                </a:solidFill>
                <a:latin typeface="Verdana"/>
                <a:ea typeface="Verdana"/>
                <a:cs typeface="Verdana"/>
                <a:sym typeface="Verdana"/>
              </a:rPr>
              <a:t>Was brauchst du?			Ich brauche…..</a:t>
            </a:r>
            <a:endParaRPr sz="2000" dirty="0">
              <a:solidFill>
                <a:schemeClr val="dk1"/>
              </a:solidFill>
              <a:latin typeface="Verdana"/>
              <a:ea typeface="Verdana"/>
              <a:cs typeface="Verdana"/>
              <a:sym typeface="Verdana"/>
            </a:endParaRPr>
          </a:p>
        </p:txBody>
      </p:sp>
      <p:sp>
        <p:nvSpPr>
          <p:cNvPr id="234" name="Google Shape;234;p33"/>
          <p:cNvSpPr txBox="1"/>
          <p:nvPr/>
        </p:nvSpPr>
        <p:spPr>
          <a:xfrm>
            <a:off x="656875" y="1621300"/>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35" name="Google Shape;235;p33"/>
          <p:cNvSpPr txBox="1"/>
          <p:nvPr/>
        </p:nvSpPr>
        <p:spPr>
          <a:xfrm>
            <a:off x="3390650" y="1621300"/>
            <a:ext cx="1950000" cy="16278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36" name="Google Shape;236;p33"/>
          <p:cNvSpPr txBox="1"/>
          <p:nvPr/>
        </p:nvSpPr>
        <p:spPr>
          <a:xfrm>
            <a:off x="6287373" y="1621300"/>
            <a:ext cx="2021700" cy="16278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37" name="Google Shape;237;p33"/>
          <p:cNvSpPr txBox="1"/>
          <p:nvPr/>
        </p:nvSpPr>
        <p:spPr>
          <a:xfrm>
            <a:off x="621025" y="3457975"/>
            <a:ext cx="2021700" cy="4527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einen Kuli</a:t>
            </a:r>
            <a:endParaRPr sz="2200">
              <a:solidFill>
                <a:srgbClr val="002248"/>
              </a:solidFill>
              <a:latin typeface="Verdana"/>
              <a:ea typeface="Verdana"/>
              <a:cs typeface="Verdana"/>
              <a:sym typeface="Verdana"/>
            </a:endParaRPr>
          </a:p>
        </p:txBody>
      </p:sp>
      <p:sp>
        <p:nvSpPr>
          <p:cNvPr id="238" name="Google Shape;238;p33"/>
          <p:cNvSpPr txBox="1"/>
          <p:nvPr/>
        </p:nvSpPr>
        <p:spPr>
          <a:xfrm>
            <a:off x="3354800" y="3457975"/>
            <a:ext cx="2021700" cy="4527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 Schere</a:t>
            </a:r>
            <a:endParaRPr sz="2200">
              <a:solidFill>
                <a:srgbClr val="002248"/>
              </a:solidFill>
              <a:latin typeface="Verdana"/>
              <a:ea typeface="Verdana"/>
              <a:cs typeface="Verdana"/>
              <a:sym typeface="Verdana"/>
            </a:endParaRPr>
          </a:p>
        </p:txBody>
      </p:sp>
      <p:sp>
        <p:nvSpPr>
          <p:cNvPr id="239" name="Google Shape;239;p33"/>
          <p:cNvSpPr txBox="1"/>
          <p:nvPr/>
        </p:nvSpPr>
        <p:spPr>
          <a:xfrm>
            <a:off x="6287375" y="3457975"/>
            <a:ext cx="2021700" cy="452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 Buch</a:t>
            </a:r>
            <a:endParaRPr sz="2200">
              <a:solidFill>
                <a:srgbClr val="002248"/>
              </a:solidFill>
              <a:latin typeface="Verdana"/>
              <a:ea typeface="Verdana"/>
              <a:cs typeface="Verdana"/>
              <a:sym typeface="Verdana"/>
            </a:endParaRPr>
          </a:p>
        </p:txBody>
      </p:sp>
      <p:pic>
        <p:nvPicPr>
          <p:cNvPr id="240" name="Google Shape;240;p33"/>
          <p:cNvPicPr preferRelativeResize="0"/>
          <p:nvPr/>
        </p:nvPicPr>
        <p:blipFill rotWithShape="1">
          <a:blip r:embed="rId14">
            <a:alphaModFix/>
          </a:blip>
          <a:srcRect l="48334"/>
          <a:stretch/>
        </p:blipFill>
        <p:spPr>
          <a:xfrm>
            <a:off x="931100" y="1801050"/>
            <a:ext cx="1411400" cy="1252712"/>
          </a:xfrm>
          <a:prstGeom prst="rect">
            <a:avLst/>
          </a:prstGeom>
          <a:noFill/>
          <a:ln>
            <a:noFill/>
          </a:ln>
        </p:spPr>
      </p:pic>
      <p:pic>
        <p:nvPicPr>
          <p:cNvPr id="241" name="Google Shape;241;p33"/>
          <p:cNvPicPr preferRelativeResize="0"/>
          <p:nvPr/>
        </p:nvPicPr>
        <p:blipFill rotWithShape="1">
          <a:blip r:embed="rId15">
            <a:alphaModFix/>
          </a:blip>
          <a:srcRect b="11473"/>
          <a:stretch/>
        </p:blipFill>
        <p:spPr>
          <a:xfrm>
            <a:off x="3538413" y="1830213"/>
            <a:ext cx="1654475" cy="1171675"/>
          </a:xfrm>
          <a:prstGeom prst="rect">
            <a:avLst/>
          </a:prstGeom>
          <a:noFill/>
          <a:ln>
            <a:noFill/>
          </a:ln>
        </p:spPr>
      </p:pic>
      <p:pic>
        <p:nvPicPr>
          <p:cNvPr id="242" name="Google Shape;242;p33"/>
          <p:cNvPicPr preferRelativeResize="0"/>
          <p:nvPr/>
        </p:nvPicPr>
        <p:blipFill rotWithShape="1">
          <a:blip r:embed="rId16">
            <a:alphaModFix/>
          </a:blip>
          <a:srcRect l="9173" b="30314"/>
          <a:stretch/>
        </p:blipFill>
        <p:spPr>
          <a:xfrm>
            <a:off x="6388800" y="1882213"/>
            <a:ext cx="1801900" cy="1105975"/>
          </a:xfrm>
          <a:prstGeom prst="rect">
            <a:avLst/>
          </a:prstGeom>
          <a:noFill/>
          <a:ln>
            <a:noFill/>
          </a:ln>
        </p:spPr>
      </p:pic>
      <p:pic>
        <p:nvPicPr>
          <p:cNvPr id="2" name="Recorded Sound">
            <a:hlinkClick r:id="" action="ppaction://media"/>
            <a:extLst>
              <a:ext uri="{FF2B5EF4-FFF2-40B4-BE49-F238E27FC236}">
                <a16:creationId xmlns:a16="http://schemas.microsoft.com/office/drawing/2014/main" id="{D4047B93-42E9-800D-F809-AF6C20E076EF}"/>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40600" y="1051500"/>
            <a:ext cx="304800" cy="304800"/>
          </a:xfrm>
          <a:prstGeom prst="rect">
            <a:avLst/>
          </a:prstGeom>
        </p:spPr>
      </p:pic>
      <p:pic>
        <p:nvPicPr>
          <p:cNvPr id="3" name="Recorded Sound">
            <a:hlinkClick r:id="" action="ppaction://media"/>
            <a:extLst>
              <a:ext uri="{FF2B5EF4-FFF2-40B4-BE49-F238E27FC236}">
                <a16:creationId xmlns:a16="http://schemas.microsoft.com/office/drawing/2014/main" id="{C343B061-CE0A-BABE-29F1-03BC7B42FC70}"/>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4710546" y="928025"/>
            <a:ext cx="304800" cy="304800"/>
          </a:xfrm>
          <a:prstGeom prst="rect">
            <a:avLst/>
          </a:prstGeom>
        </p:spPr>
      </p:pic>
      <p:pic>
        <p:nvPicPr>
          <p:cNvPr id="4" name="Recorded Sound">
            <a:hlinkClick r:id="" action="ppaction://media"/>
            <a:extLst>
              <a:ext uri="{FF2B5EF4-FFF2-40B4-BE49-F238E27FC236}">
                <a16:creationId xmlns:a16="http://schemas.microsoft.com/office/drawing/2014/main" id="{0DE89669-23BC-2FE7-22B5-D8C69C605856}"/>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530125" y="3758275"/>
            <a:ext cx="304800" cy="304800"/>
          </a:xfrm>
          <a:prstGeom prst="rect">
            <a:avLst/>
          </a:prstGeom>
        </p:spPr>
      </p:pic>
      <p:pic>
        <p:nvPicPr>
          <p:cNvPr id="5" name="Recorded Sound">
            <a:hlinkClick r:id="" action="ppaction://media"/>
            <a:extLst>
              <a:ext uri="{FF2B5EF4-FFF2-40B4-BE49-F238E27FC236}">
                <a16:creationId xmlns:a16="http://schemas.microsoft.com/office/drawing/2014/main" id="{C50EE553-F174-1309-7A6A-30C32C6BDF5B}"/>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3202400" y="3814750"/>
            <a:ext cx="304800" cy="304800"/>
          </a:xfrm>
          <a:prstGeom prst="rect">
            <a:avLst/>
          </a:prstGeom>
        </p:spPr>
      </p:pic>
      <p:pic>
        <p:nvPicPr>
          <p:cNvPr id="6" name="Recorded Sound">
            <a:hlinkClick r:id="" action="ppaction://media"/>
            <a:extLst>
              <a:ext uri="{FF2B5EF4-FFF2-40B4-BE49-F238E27FC236}">
                <a16:creationId xmlns:a16="http://schemas.microsoft.com/office/drawing/2014/main" id="{EAA22B53-03E6-4612-A4B6-1DC1D4A6D1D6}"/>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6236400" y="375827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6"/>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7660" fill="hold"/>
                                        <p:tgtEl>
                                          <p:spTgt spid="6"/>
                                        </p:tgtEl>
                                      </p:cBhvr>
                                    </p:cmd>
                                  </p:childTnLst>
                                </p:cTn>
                              </p:par>
                            </p:childTnLst>
                          </p:cTn>
                        </p:par>
                      </p:childTnLst>
                    </p:cTn>
                  </p:par>
                </p:childTnLst>
              </p:cTn>
              <p:nextCondLst>
                <p:cond evt="onClick" delay="0">
                  <p:tgtEl>
                    <p:spTgt spid="6"/>
                  </p:tgtEl>
                </p:cond>
              </p:nextCondLst>
            </p:seq>
            <p:audio>
              <p:cMediaNode vol="80000">
                <p:cTn id="36" fill="hold" display="0">
                  <p:stCondLst>
                    <p:cond delay="indefinite"/>
                  </p:stCondLst>
                  <p:endCondLst>
                    <p:cond evt="onStopAudio" delay="0">
                      <p:tgtEl>
                        <p:sldTgt/>
                      </p:tgtEl>
                    </p:cond>
                  </p:endCondLst>
                </p:cTn>
                <p:tgtEl>
                  <p:spTgt spid="6"/>
                </p:tgtEl>
              </p:cMediaNode>
            </p:audio>
            <p:seq concurrent="1" nextAc="seek">
              <p:cTn id="37" restart="whenNotActive" fill="hold" evtFilter="cancelBubble" nodeType="interactiveSeq">
                <p:stCondLst>
                  <p:cond evt="onClick" delay="0">
                    <p:tgtEl>
                      <p:spTgt spid="5"/>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8564" fill="hold"/>
                                        <p:tgtEl>
                                          <p:spTgt spid="5"/>
                                        </p:tgtEl>
                                      </p:cBhvr>
                                    </p:cmd>
                                  </p:childTnLst>
                                </p:cTn>
                              </p:par>
                            </p:childTnLst>
                          </p:cTn>
                        </p:par>
                      </p:childTnLst>
                    </p:cTn>
                  </p:par>
                </p:childTnLst>
              </p:cTn>
              <p:nextCondLst>
                <p:cond evt="onClick" delay="0">
                  <p:tgtEl>
                    <p:spTgt spid="5"/>
                  </p:tgtEl>
                </p:cond>
              </p:nextCondLst>
            </p:seq>
            <p:audio>
              <p:cMediaNode vol="80000">
                <p:cTn id="42" fill="hold" display="0">
                  <p:stCondLst>
                    <p:cond delay="indefinite"/>
                  </p:stCondLst>
                  <p:endCondLst>
                    <p:cond evt="onStopAudio" delay="0">
                      <p:tgtEl>
                        <p:sldTgt/>
                      </p:tgtEl>
                    </p:cond>
                  </p:endCondLst>
                </p:cTn>
                <p:tgtEl>
                  <p:spTgt spid="5"/>
                </p:tgtEl>
              </p:cMediaNode>
            </p:audio>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8797" fill="hold"/>
                                        <p:tgtEl>
                                          <p:spTgt spid="4"/>
                                        </p:tgtEl>
                                      </p:cBhvr>
                                    </p:cmd>
                                  </p:childTnLst>
                                </p:cTn>
                              </p:par>
                            </p:childTnLst>
                          </p:cTn>
                        </p:par>
                      </p:childTnLst>
                    </p:cTn>
                  </p:par>
                </p:childTnLst>
              </p:cTn>
              <p:nextCondLst>
                <p:cond evt="onClick" delay="0">
                  <p:tgtEl>
                    <p:spTgt spid="4"/>
                  </p:tgtEl>
                </p:cond>
              </p:nextCondLst>
            </p:seq>
            <p:audio>
              <p:cMediaNode vol="80000">
                <p:cTn id="48" fill="hold" display="0">
                  <p:stCondLst>
                    <p:cond delay="indefinite"/>
                  </p:stCondLst>
                  <p:endCondLst>
                    <p:cond evt="onStopAudio" delay="0">
                      <p:tgtEl>
                        <p:sldTgt/>
                      </p:tgtEl>
                    </p:cond>
                  </p:endCondLst>
                </p:cTn>
                <p:tgtEl>
                  <p:spTgt spid="4"/>
                </p:tgtEl>
              </p:cMediaNode>
            </p:audio>
            <p:seq concurrent="1" nextAc="seek">
              <p:cTn id="49" restart="whenNotActive" fill="hold" evtFilter="cancelBubble" nodeType="interactiveSeq">
                <p:stCondLst>
                  <p:cond evt="onClick" delay="0">
                    <p:tgtEl>
                      <p:spTgt spid="2"/>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3666" fill="hold"/>
                                        <p:tgtEl>
                                          <p:spTgt spid="2"/>
                                        </p:tgtEl>
                                      </p:cBhvr>
                                    </p:cmd>
                                  </p:childTnLst>
                                </p:cTn>
                              </p:par>
                            </p:childTnLst>
                          </p:cTn>
                        </p:par>
                      </p:childTnLst>
                    </p:cTn>
                  </p:par>
                </p:childTnLst>
              </p:cTn>
              <p:nextCondLst>
                <p:cond evt="onClick" delay="0">
                  <p:tgtEl>
                    <p:spTgt spid="2"/>
                  </p:tgtEl>
                </p:cond>
              </p:nextCondLst>
            </p:seq>
            <p:audio>
              <p:cMediaNode vol="80000">
                <p:cTn id="54" fill="hold" display="0">
                  <p:stCondLst>
                    <p:cond delay="indefinite"/>
                  </p:stCondLst>
                  <p:endCondLst>
                    <p:cond evt="onStopAudio" delay="0">
                      <p:tgtEl>
                        <p:sldTgt/>
                      </p:tgtEl>
                    </p:cond>
                  </p:endCondLst>
                </p:cTn>
                <p:tgtEl>
                  <p:spTgt spid="2"/>
                </p:tgtEl>
              </p:cMediaNode>
            </p:audio>
            <p:seq concurrent="1" nextAc="seek">
              <p:cTn id="55" restart="whenNotActive" fill="hold" evtFilter="cancelBubble" nodeType="interactiveSeq">
                <p:stCondLst>
                  <p:cond evt="onClick" delay="0">
                    <p:tgtEl>
                      <p:spTgt spid="3"/>
                    </p:tgtEl>
                  </p:cond>
                </p:stCondLst>
                <p:endSync evt="end" delay="0">
                  <p:rtn val="all"/>
                </p:endSync>
                <p:childTnLst>
                  <p:par>
                    <p:cTn id="56" fill="hold">
                      <p:stCondLst>
                        <p:cond delay="0"/>
                      </p:stCondLst>
                      <p:childTnLst>
                        <p:par>
                          <p:cTn id="57" fill="hold">
                            <p:stCondLst>
                              <p:cond delay="0"/>
                            </p:stCondLst>
                            <p:childTnLst>
                              <p:par>
                                <p:cTn id="58" presetID="1" presetClass="mediacall" presetSubtype="0" fill="hold" nodeType="clickEffect">
                                  <p:stCondLst>
                                    <p:cond delay="0"/>
                                  </p:stCondLst>
                                  <p:childTnLst>
                                    <p:cmd type="call" cmd="playFrom(0.0)">
                                      <p:cBhvr>
                                        <p:cTn id="59" dur="8122" fill="hold"/>
                                        <p:tgtEl>
                                          <p:spTgt spid="3"/>
                                        </p:tgtEl>
                                      </p:cBhvr>
                                    </p:cmd>
                                  </p:childTnLst>
                                </p:cTn>
                              </p:par>
                            </p:childTnLst>
                          </p:cTn>
                        </p:par>
                      </p:childTnLst>
                    </p:cTn>
                  </p:par>
                </p:childTnLst>
              </p:cTn>
              <p:nextCondLst>
                <p:cond evt="onClick" delay="0">
                  <p:tgtEl>
                    <p:spTgt spid="3"/>
                  </p:tgtEl>
                </p:cond>
              </p:nextCondLst>
            </p:seq>
            <p:audio>
              <p:cMediaNode vol="80000">
                <p:cTn id="60"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34"/>
          <p:cNvPicPr preferRelativeResize="0"/>
          <p:nvPr/>
        </p:nvPicPr>
        <p:blipFill>
          <a:blip r:embed="rId11">
            <a:alphaModFix/>
          </a:blip>
          <a:stretch>
            <a:fillRect/>
          </a:stretch>
        </p:blipFill>
        <p:spPr>
          <a:xfrm>
            <a:off x="0" y="-47200"/>
            <a:ext cx="9143999" cy="833700"/>
          </a:xfrm>
          <a:prstGeom prst="rect">
            <a:avLst/>
          </a:prstGeom>
          <a:noFill/>
          <a:ln>
            <a:noFill/>
          </a:ln>
        </p:spPr>
      </p:pic>
      <p:sp>
        <p:nvSpPr>
          <p:cNvPr id="248" name="Google Shape;248;p34"/>
          <p:cNvSpPr txBox="1"/>
          <p:nvPr/>
        </p:nvSpPr>
        <p:spPr>
          <a:xfrm>
            <a:off x="1187150" y="1621300"/>
            <a:ext cx="1950000" cy="16278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49" name="Google Shape;249;p34"/>
          <p:cNvSpPr txBox="1"/>
          <p:nvPr/>
        </p:nvSpPr>
        <p:spPr>
          <a:xfrm>
            <a:off x="5315223" y="1681725"/>
            <a:ext cx="2021700" cy="16278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50" name="Google Shape;250;p34"/>
          <p:cNvSpPr txBox="1"/>
          <p:nvPr/>
        </p:nvSpPr>
        <p:spPr>
          <a:xfrm>
            <a:off x="894375" y="3457975"/>
            <a:ext cx="2527500" cy="8892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einen Radiergummi</a:t>
            </a:r>
            <a:endParaRPr sz="2200">
              <a:solidFill>
                <a:srgbClr val="002248"/>
              </a:solidFill>
              <a:latin typeface="Verdana"/>
              <a:ea typeface="Verdana"/>
              <a:cs typeface="Verdana"/>
              <a:sym typeface="Verdana"/>
            </a:endParaRPr>
          </a:p>
        </p:txBody>
      </p:sp>
      <p:sp>
        <p:nvSpPr>
          <p:cNvPr id="251" name="Google Shape;251;p34"/>
          <p:cNvSpPr txBox="1"/>
          <p:nvPr/>
        </p:nvSpPr>
        <p:spPr>
          <a:xfrm>
            <a:off x="5083400" y="3457975"/>
            <a:ext cx="2642400" cy="452700"/>
          </a:xfrm>
          <a:prstGeom prst="rect">
            <a:avLst/>
          </a:prstGeom>
          <a:solidFill>
            <a:srgbClr val="D9D2E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Filzstifte</a:t>
            </a:r>
            <a:endParaRPr sz="2200">
              <a:solidFill>
                <a:srgbClr val="002248"/>
              </a:solidFill>
              <a:latin typeface="Verdana"/>
              <a:ea typeface="Verdana"/>
              <a:cs typeface="Verdana"/>
              <a:sym typeface="Verdana"/>
            </a:endParaRPr>
          </a:p>
        </p:txBody>
      </p:sp>
      <p:sp>
        <p:nvSpPr>
          <p:cNvPr id="252" name="Google Shape;252;p34"/>
          <p:cNvSpPr txBox="1"/>
          <p:nvPr/>
        </p:nvSpPr>
        <p:spPr>
          <a:xfrm>
            <a:off x="651750" y="901825"/>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Verdana"/>
                <a:ea typeface="Verdana"/>
                <a:cs typeface="Verdana"/>
                <a:sym typeface="Verdana"/>
              </a:rPr>
              <a:t>Was brauchst du?			Ich brauche…..</a:t>
            </a:r>
            <a:endParaRPr sz="2000">
              <a:solidFill>
                <a:schemeClr val="dk1"/>
              </a:solidFill>
              <a:latin typeface="Verdana"/>
              <a:ea typeface="Verdana"/>
              <a:cs typeface="Verdana"/>
              <a:sym typeface="Verdana"/>
            </a:endParaRPr>
          </a:p>
        </p:txBody>
      </p:sp>
      <p:pic>
        <p:nvPicPr>
          <p:cNvPr id="253" name="Google Shape;253;p34" descr="Pencil Eraser (Provided by Getty Images)"/>
          <p:cNvPicPr preferRelativeResize="0"/>
          <p:nvPr/>
        </p:nvPicPr>
        <p:blipFill>
          <a:blip r:embed="rId12">
            <a:alphaModFix/>
          </a:blip>
          <a:stretch>
            <a:fillRect/>
          </a:stretch>
        </p:blipFill>
        <p:spPr>
          <a:xfrm>
            <a:off x="1355781" y="1747800"/>
            <a:ext cx="1604700" cy="1272473"/>
          </a:xfrm>
          <a:prstGeom prst="rect">
            <a:avLst/>
          </a:prstGeom>
          <a:noFill/>
          <a:ln>
            <a:noFill/>
          </a:ln>
        </p:spPr>
      </p:pic>
      <p:pic>
        <p:nvPicPr>
          <p:cNvPr id="254" name="Google Shape;254;p34" descr="pens, trio scribbi, stabilo, fiber painter, colored pencils ..."/>
          <p:cNvPicPr preferRelativeResize="0"/>
          <p:nvPr/>
        </p:nvPicPr>
        <p:blipFill rotWithShape="1">
          <a:blip r:embed="rId13">
            <a:alphaModFix/>
          </a:blip>
          <a:srcRect l="13262"/>
          <a:stretch/>
        </p:blipFill>
        <p:spPr>
          <a:xfrm>
            <a:off x="5469325" y="1846926"/>
            <a:ext cx="1654626" cy="1272475"/>
          </a:xfrm>
          <a:prstGeom prst="rect">
            <a:avLst/>
          </a:prstGeom>
          <a:noFill/>
          <a:ln>
            <a:noFill/>
          </a:ln>
        </p:spPr>
      </p:pic>
      <p:pic>
        <p:nvPicPr>
          <p:cNvPr id="2" name="Recorded Sound">
            <a:hlinkClick r:id="" action="ppaction://media"/>
            <a:extLst>
              <a:ext uri="{FF2B5EF4-FFF2-40B4-BE49-F238E27FC236}">
                <a16:creationId xmlns:a16="http://schemas.microsoft.com/office/drawing/2014/main" id="{00A8AF41-1849-D433-780F-B58D1E04CA9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346950" y="1004725"/>
            <a:ext cx="304800" cy="304800"/>
          </a:xfrm>
          <a:prstGeom prst="rect">
            <a:avLst/>
          </a:prstGeom>
        </p:spPr>
      </p:pic>
      <p:pic>
        <p:nvPicPr>
          <p:cNvPr id="3" name="Recorded Sound">
            <a:hlinkClick r:id="" action="ppaction://media"/>
            <a:extLst>
              <a:ext uri="{FF2B5EF4-FFF2-40B4-BE49-F238E27FC236}">
                <a16:creationId xmlns:a16="http://schemas.microsoft.com/office/drawing/2014/main" id="{83E84B0E-FA33-DD0E-B75D-3C567ADD4CDF}"/>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4856018" y="1004725"/>
            <a:ext cx="304800" cy="304800"/>
          </a:xfrm>
          <a:prstGeom prst="rect">
            <a:avLst/>
          </a:prstGeom>
        </p:spPr>
      </p:pic>
      <p:pic>
        <p:nvPicPr>
          <p:cNvPr id="4" name="Recorded Sound">
            <a:hlinkClick r:id="" action="ppaction://media"/>
            <a:extLst>
              <a:ext uri="{FF2B5EF4-FFF2-40B4-BE49-F238E27FC236}">
                <a16:creationId xmlns:a16="http://schemas.microsoft.com/office/drawing/2014/main" id="{25D6F3B6-5133-F36C-FE14-4FB3A207BC42}"/>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882350" y="4241675"/>
            <a:ext cx="304800" cy="304800"/>
          </a:xfrm>
          <a:prstGeom prst="rect">
            <a:avLst/>
          </a:prstGeom>
        </p:spPr>
      </p:pic>
      <p:pic>
        <p:nvPicPr>
          <p:cNvPr id="5" name="Recorded Sound">
            <a:hlinkClick r:id="" action="ppaction://media"/>
            <a:extLst>
              <a:ext uri="{FF2B5EF4-FFF2-40B4-BE49-F238E27FC236}">
                <a16:creationId xmlns:a16="http://schemas.microsoft.com/office/drawing/2014/main" id="{85FF0133-8B82-D2FE-B177-F4D9C550BC69}"/>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5160818" y="3902575"/>
            <a:ext cx="304800" cy="304800"/>
          </a:xfrm>
          <a:prstGeom prst="rect">
            <a:avLst/>
          </a:prstGeom>
        </p:spPr>
      </p:pic>
      <p:pic>
        <p:nvPicPr>
          <p:cNvPr id="6" name="Recorded Sound">
            <a:hlinkClick r:id="" action="ppaction://media"/>
            <a:extLst>
              <a:ext uri="{FF2B5EF4-FFF2-40B4-BE49-F238E27FC236}">
                <a16:creationId xmlns:a16="http://schemas.microsoft.com/office/drawing/2014/main" id="{C104A5DB-C45B-2619-7A7A-F40CAC26392E}"/>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896961" y="4194775"/>
            <a:ext cx="304800" cy="304800"/>
          </a:xfrm>
          <a:prstGeom prst="rect">
            <a:avLst/>
          </a:prstGeom>
        </p:spPr>
      </p:pic>
      <p:pic>
        <p:nvPicPr>
          <p:cNvPr id="7" name="Recorded Sound">
            <a:hlinkClick r:id="" action="ppaction://media"/>
            <a:extLst>
              <a:ext uri="{FF2B5EF4-FFF2-40B4-BE49-F238E27FC236}">
                <a16:creationId xmlns:a16="http://schemas.microsoft.com/office/drawing/2014/main" id="{5A6D3411-FC9B-C01F-8861-7892B95FA45D}"/>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5175429" y="3855675"/>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095" fill="hold"/>
                                        <p:tgtEl>
                                          <p:spTgt spid="4"/>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010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4"/>
                </p:tgtEl>
              </p:cMediaNode>
            </p:audio>
            <p:audio>
              <p:cMediaNode vol="80000">
                <p:cTn id="28" fill="hold" display="0">
                  <p:stCondLst>
                    <p:cond delay="indefinite"/>
                  </p:stCondLst>
                  <p:endCondLst>
                    <p:cond evt="onStopAudio" delay="0">
                      <p:tgtEl>
                        <p:sldTgt/>
                      </p:tgtEl>
                    </p:cond>
                  </p:endCondLst>
                </p:cTn>
                <p:tgtEl>
                  <p:spTgt spid="5"/>
                </p:tgtEl>
              </p:cMediaNode>
            </p:audio>
            <p:seq concurrent="1" nextAc="seek">
              <p:cTn id="29" restart="whenNotActive" fill="hold" evtFilter="cancelBubble" nodeType="interactiveSeq">
                <p:stCondLst>
                  <p:cond evt="onClick" delay="0">
                    <p:tgtEl>
                      <p:spTgt spid="6"/>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11095" fill="hold"/>
                                        <p:tgtEl>
                                          <p:spTgt spid="6"/>
                                        </p:tgtEl>
                                      </p:cBhvr>
                                    </p:cmd>
                                  </p:childTnLst>
                                </p:cTn>
                              </p:par>
                            </p:childTnLst>
                          </p:cTn>
                        </p:par>
                      </p:childTnLst>
                    </p:cTn>
                  </p:par>
                </p:childTnLst>
              </p:cTn>
              <p:nextCondLst>
                <p:cond evt="onClick" delay="0">
                  <p:tgtEl>
                    <p:spTgt spid="6"/>
                  </p:tgtEl>
                </p:cond>
              </p:nextCondLst>
            </p:seq>
            <p:audio>
              <p:cMediaNode vol="80000">
                <p:cTn id="34" fill="hold" display="0">
                  <p:stCondLst>
                    <p:cond delay="indefinite"/>
                  </p:stCondLst>
                  <p:endCondLst>
                    <p:cond evt="onStopAudio" delay="0">
                      <p:tgtEl>
                        <p:sldTgt/>
                      </p:tgtEl>
                    </p:cond>
                  </p:endCondLst>
                </p:cTn>
                <p:tgtEl>
                  <p:spTgt spid="6"/>
                </p:tgtEl>
              </p:cMediaNode>
            </p:audio>
            <p:seq concurrent="1" nextAc="seek">
              <p:cTn id="35" restart="whenNotActive" fill="hold" evtFilter="cancelBubble" nodeType="interactiveSeq">
                <p:stCondLst>
                  <p:cond evt="onClick" delay="0">
                    <p:tgtEl>
                      <p:spTgt spid="7"/>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10101" fill="hold"/>
                                        <p:tgtEl>
                                          <p:spTgt spid="7"/>
                                        </p:tgtEl>
                                      </p:cBhvr>
                                    </p:cmd>
                                  </p:childTnLst>
                                </p:cTn>
                              </p:par>
                            </p:childTnLst>
                          </p:cTn>
                        </p:par>
                      </p:childTnLst>
                    </p:cTn>
                  </p:par>
                </p:childTnLst>
              </p:cTn>
              <p:nextCondLst>
                <p:cond evt="onClick" delay="0">
                  <p:tgtEl>
                    <p:spTgt spid="7"/>
                  </p:tgtEl>
                </p:cond>
              </p:nextCondLst>
            </p:seq>
            <p:audio>
              <p:cMediaNode vol="80000">
                <p:cTn id="40" fill="hold" display="0">
                  <p:stCondLst>
                    <p:cond delay="indefinite"/>
                  </p:stCondLst>
                  <p:endCondLst>
                    <p:cond evt="onStopAudio" delay="0">
                      <p:tgtEl>
                        <p:sldTgt/>
                      </p:tgtEl>
                    </p:cond>
                  </p:endCondLst>
                </p:cTn>
                <p:tgtEl>
                  <p:spTgt spid="7"/>
                </p:tgtEl>
              </p:cMediaNode>
            </p:audio>
            <p:seq concurrent="1" nextAc="seek">
              <p:cTn id="41" restart="whenNotActive" fill="hold" evtFilter="cancelBubble" nodeType="interactiveSeq">
                <p:stCondLst>
                  <p:cond evt="onClick" delay="0">
                    <p:tgtEl>
                      <p:spTgt spid="2"/>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4061" fill="hold"/>
                                        <p:tgtEl>
                                          <p:spTgt spid="2"/>
                                        </p:tgtEl>
                                      </p:cBhvr>
                                    </p:cmd>
                                  </p:childTnLst>
                                </p:cTn>
                              </p:par>
                            </p:childTnLst>
                          </p:cTn>
                        </p:par>
                      </p:childTnLst>
                    </p:cTn>
                  </p:par>
                </p:childTnLst>
              </p:cTn>
              <p:nextCondLst>
                <p:cond evt="onClick" delay="0">
                  <p:tgtEl>
                    <p:spTgt spid="2"/>
                  </p:tgtEl>
                </p:cond>
              </p:nextCondLst>
            </p:seq>
            <p:audio>
              <p:cMediaNode vol="80000">
                <p:cTn id="46" fill="hold" display="0">
                  <p:stCondLst>
                    <p:cond delay="indefinite"/>
                  </p:stCondLst>
                  <p:endCondLst>
                    <p:cond evt="onStopAudio" delay="0">
                      <p:tgtEl>
                        <p:sldTgt/>
                      </p:tgtEl>
                    </p:cond>
                  </p:endCondLst>
                </p:cTn>
                <p:tgtEl>
                  <p:spTgt spid="2"/>
                </p:tgtEl>
              </p:cMediaNode>
            </p:audio>
            <p:seq concurrent="1" nextAc="seek">
              <p:cTn id="47" restart="whenNotActive" fill="hold" evtFilter="cancelBubble" nodeType="interactiveSeq">
                <p:stCondLst>
                  <p:cond evt="onClick" delay="0">
                    <p:tgtEl>
                      <p:spTgt spid="3"/>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2574" fill="hold"/>
                                        <p:tgtEl>
                                          <p:spTgt spid="3"/>
                                        </p:tgtEl>
                                      </p:cBhvr>
                                    </p:cmd>
                                  </p:childTnLst>
                                </p:cTn>
                              </p:par>
                            </p:childTnLst>
                          </p:cTn>
                        </p:par>
                      </p:childTnLst>
                    </p:cTn>
                  </p:par>
                </p:childTnLst>
              </p:cTn>
              <p:nextCondLst>
                <p:cond evt="onClick" delay="0">
                  <p:tgtEl>
                    <p:spTgt spid="3"/>
                  </p:tgtEl>
                </p:cond>
              </p:nextCondLst>
            </p:seq>
            <p:audio>
              <p:cMediaNode vol="80000">
                <p:cTn id="52"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259" name="Google Shape;259;p35"/>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60" name="Google Shape;260;p35"/>
          <p:cNvSpPr txBox="1"/>
          <p:nvPr/>
        </p:nvSpPr>
        <p:spPr>
          <a:xfrm>
            <a:off x="165025" y="863525"/>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Verdana"/>
                <a:ea typeface="Verdana"/>
                <a:cs typeface="Verdana"/>
                <a:sym typeface="Verdana"/>
              </a:rPr>
              <a:t>Was brauchst du?			Ich brauche…..</a:t>
            </a:r>
            <a:endParaRPr sz="2000">
              <a:solidFill>
                <a:schemeClr val="dk1"/>
              </a:solidFill>
              <a:latin typeface="Verdana"/>
              <a:ea typeface="Verdana"/>
              <a:cs typeface="Verdana"/>
              <a:sym typeface="Verdana"/>
            </a:endParaRPr>
          </a:p>
        </p:txBody>
      </p:sp>
      <p:sp>
        <p:nvSpPr>
          <p:cNvPr id="261" name="Google Shape;261;p35"/>
          <p:cNvSpPr txBox="1"/>
          <p:nvPr/>
        </p:nvSpPr>
        <p:spPr>
          <a:xfrm>
            <a:off x="656875" y="1621300"/>
            <a:ext cx="1344900" cy="11061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62" name="Google Shape;262;p35"/>
          <p:cNvSpPr txBox="1"/>
          <p:nvPr/>
        </p:nvSpPr>
        <p:spPr>
          <a:xfrm>
            <a:off x="3354350" y="1652800"/>
            <a:ext cx="1344900" cy="11061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63" name="Google Shape;263;p35"/>
          <p:cNvSpPr txBox="1"/>
          <p:nvPr/>
        </p:nvSpPr>
        <p:spPr>
          <a:xfrm>
            <a:off x="6287375" y="1621300"/>
            <a:ext cx="1344900" cy="11751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64" name="Google Shape;264;p35"/>
          <p:cNvSpPr txBox="1"/>
          <p:nvPr/>
        </p:nvSpPr>
        <p:spPr>
          <a:xfrm>
            <a:off x="371075" y="2796400"/>
            <a:ext cx="2021700" cy="4527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einen Kuli</a:t>
            </a:r>
            <a:endParaRPr sz="2200">
              <a:solidFill>
                <a:srgbClr val="002248"/>
              </a:solidFill>
              <a:latin typeface="Verdana"/>
              <a:ea typeface="Verdana"/>
              <a:cs typeface="Verdana"/>
              <a:sym typeface="Verdana"/>
            </a:endParaRPr>
          </a:p>
        </p:txBody>
      </p:sp>
      <p:sp>
        <p:nvSpPr>
          <p:cNvPr id="265" name="Google Shape;265;p35"/>
          <p:cNvSpPr txBox="1"/>
          <p:nvPr/>
        </p:nvSpPr>
        <p:spPr>
          <a:xfrm>
            <a:off x="3074425" y="2864325"/>
            <a:ext cx="2021700" cy="452700"/>
          </a:xfrm>
          <a:prstGeom prst="rect">
            <a:avLst/>
          </a:prstGeom>
          <a:solidFill>
            <a:srgbClr val="F4CCCC"/>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 Schere</a:t>
            </a:r>
            <a:endParaRPr sz="2200">
              <a:solidFill>
                <a:srgbClr val="002248"/>
              </a:solidFill>
              <a:latin typeface="Verdana"/>
              <a:ea typeface="Verdana"/>
              <a:cs typeface="Verdana"/>
              <a:sym typeface="Verdana"/>
            </a:endParaRPr>
          </a:p>
        </p:txBody>
      </p:sp>
      <p:sp>
        <p:nvSpPr>
          <p:cNvPr id="266" name="Google Shape;266;p35"/>
          <p:cNvSpPr txBox="1"/>
          <p:nvPr/>
        </p:nvSpPr>
        <p:spPr>
          <a:xfrm>
            <a:off x="6079075" y="2864325"/>
            <a:ext cx="2021700" cy="4527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 Buch</a:t>
            </a:r>
            <a:endParaRPr sz="2200">
              <a:solidFill>
                <a:srgbClr val="002248"/>
              </a:solidFill>
              <a:latin typeface="Verdana"/>
              <a:ea typeface="Verdana"/>
              <a:cs typeface="Verdana"/>
              <a:sym typeface="Verdana"/>
            </a:endParaRPr>
          </a:p>
        </p:txBody>
      </p:sp>
      <p:pic>
        <p:nvPicPr>
          <p:cNvPr id="267" name="Google Shape;267;p35"/>
          <p:cNvPicPr preferRelativeResize="0"/>
          <p:nvPr/>
        </p:nvPicPr>
        <p:blipFill rotWithShape="1">
          <a:blip r:embed="rId4">
            <a:alphaModFix/>
          </a:blip>
          <a:srcRect l="48334"/>
          <a:stretch/>
        </p:blipFill>
        <p:spPr>
          <a:xfrm>
            <a:off x="826950" y="1789000"/>
            <a:ext cx="939305" cy="833700"/>
          </a:xfrm>
          <a:prstGeom prst="rect">
            <a:avLst/>
          </a:prstGeom>
          <a:noFill/>
          <a:ln>
            <a:noFill/>
          </a:ln>
        </p:spPr>
      </p:pic>
      <p:pic>
        <p:nvPicPr>
          <p:cNvPr id="268" name="Google Shape;268;p35"/>
          <p:cNvPicPr preferRelativeResize="0"/>
          <p:nvPr/>
        </p:nvPicPr>
        <p:blipFill rotWithShape="1">
          <a:blip r:embed="rId5">
            <a:alphaModFix/>
          </a:blip>
          <a:srcRect b="11473"/>
          <a:stretch/>
        </p:blipFill>
        <p:spPr>
          <a:xfrm>
            <a:off x="3485337" y="1789000"/>
            <a:ext cx="1082963" cy="833700"/>
          </a:xfrm>
          <a:prstGeom prst="rect">
            <a:avLst/>
          </a:prstGeom>
          <a:noFill/>
          <a:ln>
            <a:noFill/>
          </a:ln>
        </p:spPr>
      </p:pic>
      <p:pic>
        <p:nvPicPr>
          <p:cNvPr id="269" name="Google Shape;269;p35"/>
          <p:cNvPicPr preferRelativeResize="0"/>
          <p:nvPr/>
        </p:nvPicPr>
        <p:blipFill rotWithShape="1">
          <a:blip r:embed="rId6">
            <a:alphaModFix/>
          </a:blip>
          <a:srcRect l="9173" b="30314"/>
          <a:stretch/>
        </p:blipFill>
        <p:spPr>
          <a:xfrm>
            <a:off x="6418338" y="1825475"/>
            <a:ext cx="1082975" cy="766725"/>
          </a:xfrm>
          <a:prstGeom prst="rect">
            <a:avLst/>
          </a:prstGeom>
          <a:noFill/>
          <a:ln>
            <a:noFill/>
          </a:ln>
        </p:spPr>
      </p:pic>
      <p:sp>
        <p:nvSpPr>
          <p:cNvPr id="270" name="Google Shape;270;p35"/>
          <p:cNvSpPr txBox="1"/>
          <p:nvPr/>
        </p:nvSpPr>
        <p:spPr>
          <a:xfrm>
            <a:off x="624150" y="3625200"/>
            <a:ext cx="1344900" cy="9504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71" name="Google Shape;271;p35"/>
          <p:cNvSpPr txBox="1"/>
          <p:nvPr/>
        </p:nvSpPr>
        <p:spPr>
          <a:xfrm>
            <a:off x="2088425" y="3686400"/>
            <a:ext cx="2527500" cy="889200"/>
          </a:xfrm>
          <a:prstGeom prst="rect">
            <a:avLst/>
          </a:prstGeom>
          <a:solidFill>
            <a:srgbClr val="CFE2F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einen Radiergummi</a:t>
            </a:r>
            <a:endParaRPr sz="2200">
              <a:solidFill>
                <a:srgbClr val="002248"/>
              </a:solidFill>
              <a:latin typeface="Verdana"/>
              <a:ea typeface="Verdana"/>
              <a:cs typeface="Verdana"/>
              <a:sym typeface="Verdana"/>
            </a:endParaRPr>
          </a:p>
        </p:txBody>
      </p:sp>
      <p:pic>
        <p:nvPicPr>
          <p:cNvPr id="272" name="Google Shape;272;p35" descr="Pencil Eraser (Provided by Getty Images)"/>
          <p:cNvPicPr preferRelativeResize="0"/>
          <p:nvPr/>
        </p:nvPicPr>
        <p:blipFill>
          <a:blip r:embed="rId7">
            <a:alphaModFix/>
          </a:blip>
          <a:stretch>
            <a:fillRect/>
          </a:stretch>
        </p:blipFill>
        <p:spPr>
          <a:xfrm>
            <a:off x="846706" y="3774250"/>
            <a:ext cx="875320" cy="694102"/>
          </a:xfrm>
          <a:prstGeom prst="rect">
            <a:avLst/>
          </a:prstGeom>
          <a:noFill/>
          <a:ln>
            <a:noFill/>
          </a:ln>
        </p:spPr>
      </p:pic>
      <p:sp>
        <p:nvSpPr>
          <p:cNvPr id="273" name="Google Shape;273;p35"/>
          <p:cNvSpPr txBox="1"/>
          <p:nvPr/>
        </p:nvSpPr>
        <p:spPr>
          <a:xfrm>
            <a:off x="5096124" y="3631200"/>
            <a:ext cx="1269000" cy="9981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74" name="Google Shape;274;p35" descr="pens, trio scribbi, stabilo, fiber painter, colored pencils ..."/>
          <p:cNvPicPr preferRelativeResize="0"/>
          <p:nvPr/>
        </p:nvPicPr>
        <p:blipFill rotWithShape="1">
          <a:blip r:embed="rId8">
            <a:alphaModFix/>
          </a:blip>
          <a:srcRect l="13262"/>
          <a:stretch/>
        </p:blipFill>
        <p:spPr>
          <a:xfrm>
            <a:off x="5232125" y="3747638"/>
            <a:ext cx="996989" cy="766724"/>
          </a:xfrm>
          <a:prstGeom prst="rect">
            <a:avLst/>
          </a:prstGeom>
          <a:noFill/>
          <a:ln>
            <a:noFill/>
          </a:ln>
        </p:spPr>
      </p:pic>
      <p:sp>
        <p:nvSpPr>
          <p:cNvPr id="275" name="Google Shape;275;p35"/>
          <p:cNvSpPr txBox="1"/>
          <p:nvPr/>
        </p:nvSpPr>
        <p:spPr>
          <a:xfrm>
            <a:off x="6551850" y="3904650"/>
            <a:ext cx="1792200" cy="452700"/>
          </a:xfrm>
          <a:prstGeom prst="rect">
            <a:avLst/>
          </a:prstGeom>
          <a:solidFill>
            <a:srgbClr val="D9D2E9"/>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200">
                <a:solidFill>
                  <a:srgbClr val="002248"/>
                </a:solidFill>
                <a:latin typeface="Verdana"/>
                <a:ea typeface="Verdana"/>
                <a:cs typeface="Verdana"/>
                <a:sym typeface="Verdana"/>
              </a:rPr>
              <a:t>Filzstifte</a:t>
            </a:r>
            <a:endParaRPr sz="2200">
              <a:solidFill>
                <a:srgbClr val="002248"/>
              </a:solidFill>
              <a:latin typeface="Verdana"/>
              <a:ea typeface="Verdana"/>
              <a:cs typeface="Verdana"/>
              <a:sym typeface="Verdan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pic>
        <p:nvPicPr>
          <p:cNvPr id="280" name="Google Shape;280;p36"/>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81" name="Google Shape;281;p36"/>
          <p:cNvSpPr txBox="1"/>
          <p:nvPr/>
        </p:nvSpPr>
        <p:spPr>
          <a:xfrm>
            <a:off x="165025" y="863525"/>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Verdana"/>
                <a:ea typeface="Verdana"/>
                <a:cs typeface="Verdana"/>
                <a:sym typeface="Verdana"/>
              </a:rPr>
              <a:t>Was brauchst du?			Ich brauche…..</a:t>
            </a:r>
            <a:endParaRPr sz="2000">
              <a:solidFill>
                <a:schemeClr val="dk1"/>
              </a:solidFill>
              <a:latin typeface="Verdana"/>
              <a:ea typeface="Verdana"/>
              <a:cs typeface="Verdana"/>
              <a:sym typeface="Verdana"/>
            </a:endParaRPr>
          </a:p>
        </p:txBody>
      </p:sp>
      <p:sp>
        <p:nvSpPr>
          <p:cNvPr id="282" name="Google Shape;282;p36"/>
          <p:cNvSpPr txBox="1"/>
          <p:nvPr/>
        </p:nvSpPr>
        <p:spPr>
          <a:xfrm>
            <a:off x="656875" y="1621300"/>
            <a:ext cx="1344900" cy="11061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83" name="Google Shape;283;p36"/>
          <p:cNvSpPr txBox="1"/>
          <p:nvPr/>
        </p:nvSpPr>
        <p:spPr>
          <a:xfrm>
            <a:off x="3354350" y="1652800"/>
            <a:ext cx="1344900" cy="1106100"/>
          </a:xfrm>
          <a:prstGeom prst="rect">
            <a:avLst/>
          </a:prstGeom>
          <a:solidFill>
            <a:srgbClr val="F4CCCC"/>
          </a:solidFill>
          <a:ln w="76200" cap="flat" cmpd="sng">
            <a:solidFill>
              <a:srgbClr val="FF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sp>
        <p:nvSpPr>
          <p:cNvPr id="284" name="Google Shape;284;p36"/>
          <p:cNvSpPr txBox="1"/>
          <p:nvPr/>
        </p:nvSpPr>
        <p:spPr>
          <a:xfrm>
            <a:off x="6287375" y="1621300"/>
            <a:ext cx="1344900" cy="1175100"/>
          </a:xfrm>
          <a:prstGeom prst="rect">
            <a:avLst/>
          </a:prstGeom>
          <a:solidFill>
            <a:srgbClr val="D9EAD3"/>
          </a:solidFill>
          <a:ln w="76200" cap="flat" cmpd="sng">
            <a:solidFill>
              <a:srgbClr val="3876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85" name="Google Shape;285;p36"/>
          <p:cNvPicPr preferRelativeResize="0"/>
          <p:nvPr/>
        </p:nvPicPr>
        <p:blipFill rotWithShape="1">
          <a:blip r:embed="rId4">
            <a:alphaModFix/>
          </a:blip>
          <a:srcRect l="48334"/>
          <a:stretch/>
        </p:blipFill>
        <p:spPr>
          <a:xfrm>
            <a:off x="826950" y="1789000"/>
            <a:ext cx="939305" cy="833700"/>
          </a:xfrm>
          <a:prstGeom prst="rect">
            <a:avLst/>
          </a:prstGeom>
          <a:noFill/>
          <a:ln>
            <a:noFill/>
          </a:ln>
        </p:spPr>
      </p:pic>
      <p:pic>
        <p:nvPicPr>
          <p:cNvPr id="286" name="Google Shape;286;p36"/>
          <p:cNvPicPr preferRelativeResize="0"/>
          <p:nvPr/>
        </p:nvPicPr>
        <p:blipFill rotWithShape="1">
          <a:blip r:embed="rId5">
            <a:alphaModFix/>
          </a:blip>
          <a:srcRect b="11473"/>
          <a:stretch/>
        </p:blipFill>
        <p:spPr>
          <a:xfrm>
            <a:off x="3485337" y="1789000"/>
            <a:ext cx="1082963" cy="833700"/>
          </a:xfrm>
          <a:prstGeom prst="rect">
            <a:avLst/>
          </a:prstGeom>
          <a:noFill/>
          <a:ln>
            <a:noFill/>
          </a:ln>
        </p:spPr>
      </p:pic>
      <p:pic>
        <p:nvPicPr>
          <p:cNvPr id="287" name="Google Shape;287;p36"/>
          <p:cNvPicPr preferRelativeResize="0"/>
          <p:nvPr/>
        </p:nvPicPr>
        <p:blipFill rotWithShape="1">
          <a:blip r:embed="rId6">
            <a:alphaModFix/>
          </a:blip>
          <a:srcRect l="9173" b="30314"/>
          <a:stretch/>
        </p:blipFill>
        <p:spPr>
          <a:xfrm>
            <a:off x="6418338" y="1825475"/>
            <a:ext cx="1082975" cy="766725"/>
          </a:xfrm>
          <a:prstGeom prst="rect">
            <a:avLst/>
          </a:prstGeom>
          <a:noFill/>
          <a:ln>
            <a:noFill/>
          </a:ln>
        </p:spPr>
      </p:pic>
      <p:sp>
        <p:nvSpPr>
          <p:cNvPr id="288" name="Google Shape;288;p36"/>
          <p:cNvSpPr txBox="1"/>
          <p:nvPr/>
        </p:nvSpPr>
        <p:spPr>
          <a:xfrm>
            <a:off x="624150" y="3625200"/>
            <a:ext cx="1344900" cy="950400"/>
          </a:xfrm>
          <a:prstGeom prst="rect">
            <a:avLst/>
          </a:prstGeom>
          <a:solidFill>
            <a:srgbClr val="CFE2F3"/>
          </a:solidFill>
          <a:ln w="76200" cap="flat" cmpd="sng">
            <a:solidFill>
              <a:srgbClr val="00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89" name="Google Shape;289;p36" descr="Pencil Eraser (Provided by Getty Images)"/>
          <p:cNvPicPr preferRelativeResize="0"/>
          <p:nvPr/>
        </p:nvPicPr>
        <p:blipFill>
          <a:blip r:embed="rId7">
            <a:alphaModFix/>
          </a:blip>
          <a:stretch>
            <a:fillRect/>
          </a:stretch>
        </p:blipFill>
        <p:spPr>
          <a:xfrm>
            <a:off x="846706" y="3774250"/>
            <a:ext cx="875320" cy="694102"/>
          </a:xfrm>
          <a:prstGeom prst="rect">
            <a:avLst/>
          </a:prstGeom>
          <a:noFill/>
          <a:ln>
            <a:noFill/>
          </a:ln>
        </p:spPr>
      </p:pic>
      <p:sp>
        <p:nvSpPr>
          <p:cNvPr id="290" name="Google Shape;290;p36"/>
          <p:cNvSpPr txBox="1"/>
          <p:nvPr/>
        </p:nvSpPr>
        <p:spPr>
          <a:xfrm>
            <a:off x="5096124" y="3631200"/>
            <a:ext cx="1269000" cy="998100"/>
          </a:xfrm>
          <a:prstGeom prst="rect">
            <a:avLst/>
          </a:prstGeom>
          <a:solidFill>
            <a:srgbClr val="D9D2E9"/>
          </a:solidFill>
          <a:ln w="76200" cap="flat" cmpd="sng">
            <a:solidFill>
              <a:srgbClr val="9900FF"/>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2700">
              <a:solidFill>
                <a:srgbClr val="002248"/>
              </a:solidFill>
            </a:endParaRPr>
          </a:p>
        </p:txBody>
      </p:sp>
      <p:pic>
        <p:nvPicPr>
          <p:cNvPr id="291" name="Google Shape;291;p36" descr="pens, trio scribbi, stabilo, fiber painter, colored pencils ..."/>
          <p:cNvPicPr preferRelativeResize="0"/>
          <p:nvPr/>
        </p:nvPicPr>
        <p:blipFill rotWithShape="1">
          <a:blip r:embed="rId8">
            <a:alphaModFix/>
          </a:blip>
          <a:srcRect l="13262"/>
          <a:stretch/>
        </p:blipFill>
        <p:spPr>
          <a:xfrm>
            <a:off x="5232125" y="3747638"/>
            <a:ext cx="996989" cy="76672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pic>
        <p:nvPicPr>
          <p:cNvPr id="296" name="Google Shape;296;p37"/>
          <p:cNvPicPr preferRelativeResize="0"/>
          <p:nvPr/>
        </p:nvPicPr>
        <p:blipFill>
          <a:blip r:embed="rId3">
            <a:alphaModFix/>
          </a:blip>
          <a:stretch>
            <a:fillRect/>
          </a:stretch>
        </p:blipFill>
        <p:spPr>
          <a:xfrm>
            <a:off x="0" y="-47200"/>
            <a:ext cx="9143999" cy="833700"/>
          </a:xfrm>
          <a:prstGeom prst="rect">
            <a:avLst/>
          </a:prstGeom>
          <a:noFill/>
          <a:ln>
            <a:noFill/>
          </a:ln>
        </p:spPr>
      </p:pic>
      <p:sp>
        <p:nvSpPr>
          <p:cNvPr id="297" name="Google Shape;297;p37"/>
          <p:cNvSpPr txBox="1"/>
          <p:nvPr/>
        </p:nvSpPr>
        <p:spPr>
          <a:xfrm>
            <a:off x="165025" y="863525"/>
            <a:ext cx="7840500" cy="51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Verdana"/>
                <a:ea typeface="Verdana"/>
                <a:cs typeface="Verdana"/>
                <a:sym typeface="Verdana"/>
              </a:rPr>
              <a:t>Was brauchst du?			Ich brauche…..</a:t>
            </a:r>
            <a:endParaRPr sz="2000">
              <a:solidFill>
                <a:schemeClr val="dk1"/>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1066</Words>
  <Application>Microsoft Office PowerPoint</Application>
  <PresentationFormat>On-screen Show (16:9)</PresentationFormat>
  <Paragraphs>100</Paragraphs>
  <Slides>20</Slides>
  <Notes>20</Notes>
  <HiddenSlides>8</HiddenSlides>
  <MMClips>27</MMClips>
  <ScaleCrop>false</ScaleCrop>
  <HeadingPairs>
    <vt:vector size="4" baseType="variant">
      <vt:variant>
        <vt:lpstr>Theme</vt:lpstr>
      </vt:variant>
      <vt:variant>
        <vt:i4>2</vt:i4>
      </vt:variant>
      <vt:variant>
        <vt:lpstr>Slide Titles</vt:lpstr>
      </vt:variant>
      <vt:variant>
        <vt:i4>20</vt:i4>
      </vt:variant>
    </vt:vector>
  </HeadingPairs>
  <TitlesOfParts>
    <vt:vector size="22" baseType="lpstr">
      <vt:lpstr>Simple Light</vt:lpstr>
      <vt:lpstr>UCL_IOE Blue_Slide_Theme</vt:lpstr>
      <vt:lpstr>PowerPoint Presentation</vt:lpstr>
      <vt:lpstr>au </vt:lpstr>
      <vt:lpstr>au </vt:lpstr>
      <vt:lpstr>au </vt:lpstr>
      <vt:lpstr>au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Miss C Pattinson</cp:lastModifiedBy>
  <cp:revision>2</cp:revision>
  <dcterms:modified xsi:type="dcterms:W3CDTF">2026-10-21T12:27:33Z</dcterms:modified>
</cp:coreProperties>
</file>