
<file path=[Content_Types].xml><?xml version="1.0" encoding="utf-8"?>
<Types xmlns="http://schemas.openxmlformats.org/package/2006/content-types">
  <Default Extension="fntdata" ContentType="application/x-fontdata"/>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17"/>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Lst>
  <p:sldSz cx="9144000" cy="5143500" type="screen16x9"/>
  <p:notesSz cx="6858000" cy="9144000"/>
  <p:embeddedFontLst>
    <p:embeddedFont>
      <p:font typeface="Century Gothic" panose="020B0502020202020204" pitchFamily="34" charset="0"/>
      <p:regular r:id="rId18"/>
      <p:bold r:id="rId19"/>
      <p:italic r:id="rId20"/>
      <p:boldItalic r:id="rId21"/>
    </p:embeddedFont>
    <p:embeddedFont>
      <p:font typeface="Verdana" panose="020B0604030504040204"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922F755-9E3B-4298-8D6A-1C7EC99A9267}">
  <a:tblStyle styleId="{8922F755-9E3B-4298-8D6A-1C7EC99A926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font" Target="fonts/font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h29770a10e8e0c037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h29770a10e8e0c037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h29770a10e8e0c037_0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h29770a10e8e0c037_0_1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Aim: </a:t>
            </a:r>
            <a:r>
              <a:rPr lang="en" b="0"/>
              <a:t>To introduce/consolidate SSC </a:t>
            </a:r>
            <a:r>
              <a:rPr lang="en" b="1"/>
              <a:t>[sp-]</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Procedure:</a:t>
            </a:r>
            <a:br>
              <a:rPr lang="en" b="0"/>
            </a:br>
            <a:r>
              <a:rPr lang="en" b="0"/>
              <a:t>1. Present the letter(s) and say the </a:t>
            </a:r>
            <a:r>
              <a:rPr lang="en" b="1"/>
              <a:t>[sp-] </a:t>
            </a:r>
            <a:r>
              <a:rPr lang="en" b="0"/>
              <a:t>sound first, on its own. Students repeat it with you.</a:t>
            </a:r>
            <a:br>
              <a:rPr lang="en" b="0"/>
            </a:br>
            <a:r>
              <a:rPr lang="en" b="0"/>
              <a:t>2. Bring up the word ”</a:t>
            </a:r>
            <a:r>
              <a:rPr lang="en" sz="1200" b="1">
                <a:solidFill>
                  <a:srgbClr val="002060"/>
                </a:solidFill>
                <a:latin typeface="Century Gothic"/>
                <a:ea typeface="Century Gothic"/>
                <a:cs typeface="Century Gothic"/>
                <a:sym typeface="Century Gothic"/>
              </a:rPr>
              <a:t>spielen</a:t>
            </a:r>
            <a:r>
              <a:rPr lang="en" sz="1200" b="0">
                <a:solidFill>
                  <a:schemeClr val="dk1"/>
                </a:solidFill>
                <a:latin typeface="Calibri"/>
                <a:ea typeface="Calibri"/>
                <a:cs typeface="Calibri"/>
                <a:sym typeface="Calibri"/>
              </a:rPr>
              <a:t>”</a:t>
            </a:r>
            <a:r>
              <a:rPr lang="en"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 b="0"/>
              <a:t>3. </a:t>
            </a:r>
            <a:r>
              <a:rPr lang="en"/>
              <a:t>A possible gesture for this would be to mime playing a xylophone.</a:t>
            </a:r>
            <a:endParaRPr/>
          </a:p>
          <a:p>
            <a:pPr marL="0" marR="0" lvl="0" indent="0" algn="l" rtl="0">
              <a:lnSpc>
                <a:spcPct val="100000"/>
              </a:lnSpc>
              <a:spcBef>
                <a:spcPts val="0"/>
              </a:spcBef>
              <a:spcAft>
                <a:spcPts val="0"/>
              </a:spcAft>
              <a:buClr>
                <a:schemeClr val="dk1"/>
              </a:buClr>
              <a:buSzPts val="1200"/>
              <a:buFont typeface="Calibri"/>
              <a:buNone/>
            </a:pPr>
            <a:r>
              <a:rPr lang="en"/>
              <a:t>4. Roll back the animations and work through 1-3 again, but this time, dropping your voice completely to listen carefully to the students saying the </a:t>
            </a:r>
            <a:r>
              <a:rPr lang="en" b="1"/>
              <a:t>[sp-] </a:t>
            </a:r>
            <a:r>
              <a:rPr lang="en"/>
              <a:t>sound, pronouncing </a:t>
            </a:r>
            <a:r>
              <a:rPr lang="en" b="0"/>
              <a:t>”</a:t>
            </a:r>
            <a:r>
              <a:rPr lang="en" b="1"/>
              <a:t>spielen</a:t>
            </a:r>
            <a:r>
              <a:rPr lang="en" sz="1200" b="0">
                <a:solidFill>
                  <a:schemeClr val="dk1"/>
                </a:solidFill>
                <a:latin typeface="Calibri"/>
                <a:ea typeface="Calibri"/>
                <a:cs typeface="Calibri"/>
                <a:sym typeface="Calibri"/>
              </a:rPr>
              <a:t>” </a:t>
            </a:r>
            <a:r>
              <a:rPr lang="en"/>
              <a:t>and, if using, doing the gesture.</a:t>
            </a:r>
            <a:br>
              <a:rPr lang="en"/>
            </a:br>
            <a:br>
              <a:rPr lang="en"/>
            </a:br>
            <a:r>
              <a:rPr lang="en" b="1"/>
              <a:t>Word frequency (1 is the most frequent word in German): </a:t>
            </a:r>
            <a:br>
              <a:rPr lang="en"/>
            </a:br>
            <a:r>
              <a:rPr lang="en" b="1"/>
              <a:t>spielen</a:t>
            </a:r>
            <a:r>
              <a:rPr lang="en"/>
              <a:t> [197]</a:t>
            </a:r>
            <a:br>
              <a:rPr lang="en"/>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57" name="Google Shape;157;h29770a10e8e0c037_0_1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h29770a10e8e0c037_0_1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h29770a10e8e0c037_0_1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With sound and no pictures to focus all attention on the sound-symbol correspondence.</a:t>
            </a:r>
            <a:endParaRPr b="1"/>
          </a:p>
        </p:txBody>
      </p:sp>
      <p:sp>
        <p:nvSpPr>
          <p:cNvPr id="166" name="Google Shape;166;h29770a10e8e0c037_0_1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h29770a10e8e0c037_0_1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h29770a10e8e0c037_0_1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
              <a:t>Teacher to elicit pronunciation by asking “</a:t>
            </a:r>
            <a:r>
              <a:rPr lang="en" i="1"/>
              <a:t>Wie sagt man…”</a:t>
            </a:r>
            <a:endParaRPr i="0"/>
          </a:p>
        </p:txBody>
      </p:sp>
      <p:sp>
        <p:nvSpPr>
          <p:cNvPr id="174" name="Google Shape;174;h29770a10e8e0c037_0_1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h29770a10e8e0c037_0_1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h29770a10e8e0c037_0_1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Aim: </a:t>
            </a:r>
            <a:r>
              <a:rPr lang="en" b="0"/>
              <a:t>To introduce/consolidate SSC </a:t>
            </a:r>
            <a:r>
              <a:rPr lang="en" b="1"/>
              <a:t>[sp]</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Procedure:</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
              <a:t>Introduce and elicit the pronunciation of the </a:t>
            </a:r>
            <a:r>
              <a:rPr lang="en" b="1"/>
              <a:t>individual SSC [sp] </a:t>
            </a:r>
            <a:r>
              <a:rPr lang="en"/>
              <a:t>and then the </a:t>
            </a:r>
            <a:r>
              <a:rPr lang="en" b="1"/>
              <a:t>source</a:t>
            </a:r>
            <a:r>
              <a:rPr lang="en"/>
              <a:t> word again ‘</a:t>
            </a:r>
            <a:r>
              <a:rPr lang="en" b="1"/>
              <a:t>spielen</a:t>
            </a:r>
            <a:r>
              <a:rPr lang="en"/>
              <a:t>’ (with gesture, if using).</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
              <a:t>Then present and elicit the pronunciation of the five </a:t>
            </a:r>
            <a:r>
              <a:rPr lang="en" b="1"/>
              <a:t>cluster</a:t>
            </a:r>
            <a:r>
              <a:rPr lang="en"/>
              <a:t> words.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
              <a:t>The cluster words have been chosen for their high-frequency, from a range of word classes, with the SSC (where possible) positioned within a variety of syllables within the words (e.g. initial, 2</a:t>
            </a:r>
            <a:r>
              <a:rPr lang="en" baseline="30000"/>
              <a:t>nd</a:t>
            </a:r>
            <a:r>
              <a:rPr lang="en"/>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
            </a:br>
            <a:endParaRPr/>
          </a:p>
          <a:p>
            <a:pPr marL="0" marR="0" lvl="0" indent="0" algn="l" rtl="0">
              <a:lnSpc>
                <a:spcPct val="100000"/>
              </a:lnSpc>
              <a:spcBef>
                <a:spcPts val="0"/>
              </a:spcBef>
              <a:spcAft>
                <a:spcPts val="0"/>
              </a:spcAft>
              <a:buClr>
                <a:schemeClr val="dk1"/>
              </a:buClr>
              <a:buSzPts val="1200"/>
              <a:buFont typeface="Calibri"/>
              <a:buNone/>
            </a:pPr>
            <a:r>
              <a:rPr lang="en" b="1"/>
              <a:t>Word frequency (1 is the most frequent word in German): </a:t>
            </a:r>
            <a:br>
              <a:rPr lang="en"/>
            </a:br>
            <a:r>
              <a:rPr lang="en" sz="1200" b="1"/>
              <a:t>spielen</a:t>
            </a:r>
            <a:r>
              <a:rPr lang="en" sz="1200" b="0"/>
              <a:t> [197</a:t>
            </a:r>
            <a:r>
              <a:rPr lang="en" sz="1200"/>
              <a:t>]; </a:t>
            </a:r>
            <a:r>
              <a:rPr lang="en" sz="1200" b="1"/>
              <a:t>Spaß </a:t>
            </a:r>
            <a:r>
              <a:rPr lang="en" sz="1200" b="0"/>
              <a:t>[666] </a:t>
            </a:r>
            <a:r>
              <a:rPr lang="en" sz="1200" b="1"/>
              <a:t>Sprache </a:t>
            </a:r>
            <a:r>
              <a:rPr lang="en" sz="1200"/>
              <a:t>[367]; </a:t>
            </a:r>
            <a:r>
              <a:rPr lang="en" sz="1200" b="1"/>
              <a:t>sprechen </a:t>
            </a:r>
            <a:r>
              <a:rPr lang="en" sz="1200"/>
              <a:t>[157]; </a:t>
            </a:r>
            <a:r>
              <a:rPr lang="en" sz="1200" b="1"/>
              <a:t>Sport </a:t>
            </a:r>
            <a:r>
              <a:rPr lang="en" sz="1200"/>
              <a:t>[845]; </a:t>
            </a:r>
            <a:r>
              <a:rPr lang="en" sz="1200" b="1"/>
              <a:t>Spiel </a:t>
            </a:r>
            <a:r>
              <a:rPr lang="en" sz="1200"/>
              <a:t>[500].</a:t>
            </a:r>
            <a:br>
              <a:rPr lang="en" sz="1200"/>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83" name="Google Shape;183;h29770a10e8e0c037_0_1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hf1fec1189515f27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hf1fec1189515f27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hf1fec1189515f27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hf1fec1189515f27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pair work swatters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hf1fec1189515f27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hf1fec1189515f27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hf1fec1189515f27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hf1fec1189515f27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hf1fec1189515f27_0_1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hf1fec1189515f27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hf1fec1189515f27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hf1fec1189515f27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hf1fec1189515f27_0_1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hf1fec1189515f27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plenary</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hf1fec1189515f27_0_1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hf1fec1189515f27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60" name="Google Shape;60;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1" name="Google Shape;61;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2" name="Google Shape;62;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3" name="Google Shape;63;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4"/>
        <p:cNvGrpSpPr/>
        <p:nvPr/>
      </p:nvGrpSpPr>
      <p:grpSpPr>
        <a:xfrm>
          <a:off x="0" y="0"/>
          <a:ext cx="0" cy="0"/>
          <a:chOff x="0" y="0"/>
          <a:chExt cx="0" cy="0"/>
        </a:xfrm>
      </p:grpSpPr>
      <p:sp>
        <p:nvSpPr>
          <p:cNvPr id="65" name="Google Shape;65;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69"/>
        <p:cNvGrpSpPr/>
        <p:nvPr/>
      </p:nvGrpSpPr>
      <p:grpSpPr>
        <a:xfrm>
          <a:off x="0" y="0"/>
          <a:ext cx="0" cy="0"/>
          <a:chOff x="0" y="0"/>
          <a:chExt cx="0" cy="0"/>
        </a:xfrm>
      </p:grpSpPr>
      <p:sp>
        <p:nvSpPr>
          <p:cNvPr id="70" name="Google Shape;70;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
        <p:nvSpPr>
          <p:cNvPr id="72" name="Google Shape;72;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9"/>
        <p:cNvGrpSpPr/>
        <p:nvPr/>
      </p:nvGrpSpPr>
      <p:grpSpPr>
        <a:xfrm>
          <a:off x="0" y="0"/>
          <a:ext cx="0" cy="0"/>
          <a:chOff x="0" y="0"/>
          <a:chExt cx="0" cy="0"/>
        </a:xfrm>
      </p:grpSpPr>
      <p:sp>
        <p:nvSpPr>
          <p:cNvPr id="80" name="Google Shape;80;p18"/>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1" name="Google Shape;81;p18"/>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82" name="Google Shape;82;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 name="Google Shape;88;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0" name="Google Shape;90;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1"/>
        <p:cNvGrpSpPr/>
        <p:nvPr/>
      </p:nvGrpSpPr>
      <p:grpSpPr>
        <a:xfrm>
          <a:off x="0" y="0"/>
          <a:ext cx="0" cy="0"/>
          <a:chOff x="0" y="0"/>
          <a:chExt cx="0" cy="0"/>
        </a:xfrm>
      </p:grpSpPr>
      <p:sp>
        <p:nvSpPr>
          <p:cNvPr id="92" name="Google Shape;92;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3" name="Google Shape;93;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5" name="Google Shape;95;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8" name="Google Shape;98;p21"/>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99" name="Google Shape;99;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0" name="Google Shape;100;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1" name="Google Shape;101;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2"/>
        <p:cNvGrpSpPr/>
        <p:nvPr/>
      </p:nvGrpSpPr>
      <p:grpSpPr>
        <a:xfrm>
          <a:off x="0" y="0"/>
          <a:ext cx="0" cy="0"/>
          <a:chOff x="0" y="0"/>
          <a:chExt cx="0" cy="0"/>
        </a:xfrm>
      </p:grpSpPr>
      <p:sp>
        <p:nvSpPr>
          <p:cNvPr id="103" name="Google Shape;103;p2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4" name="Google Shape;104;p22"/>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 name="Google Shape;105;p22"/>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 name="Google Shape;106;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7" name="Google Shape;107;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8" name="Google Shape;108;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9"/>
        <p:cNvGrpSpPr/>
        <p:nvPr/>
      </p:nvGrpSpPr>
      <p:grpSpPr>
        <a:xfrm>
          <a:off x="0" y="0"/>
          <a:ext cx="0" cy="0"/>
          <a:chOff x="0" y="0"/>
          <a:chExt cx="0" cy="0"/>
        </a:xfrm>
      </p:grpSpPr>
      <p:sp>
        <p:nvSpPr>
          <p:cNvPr id="110" name="Google Shape;110;p23"/>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1" name="Google Shape;111;p23"/>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2" name="Google Shape;112;p23"/>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 name="Google Shape;113;p23"/>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4" name="Google Shape;114;p23"/>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5" name="Google Shape;115;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6" name="Google Shape;116;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8"/>
        <p:cNvGrpSpPr/>
        <p:nvPr/>
      </p:nvGrpSpPr>
      <p:grpSpPr>
        <a:xfrm>
          <a:off x="0" y="0"/>
          <a:ext cx="0" cy="0"/>
          <a:chOff x="0" y="0"/>
          <a:chExt cx="0" cy="0"/>
        </a:xfrm>
      </p:grpSpPr>
      <p:sp>
        <p:nvSpPr>
          <p:cNvPr id="119" name="Google Shape;119;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0" name="Google Shape;120;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2"/>
        <p:cNvGrpSpPr/>
        <p:nvPr/>
      </p:nvGrpSpPr>
      <p:grpSpPr>
        <a:xfrm>
          <a:off x="0" y="0"/>
          <a:ext cx="0" cy="0"/>
          <a:chOff x="0" y="0"/>
          <a:chExt cx="0" cy="0"/>
        </a:xfrm>
      </p:grpSpPr>
      <p:sp>
        <p:nvSpPr>
          <p:cNvPr id="123" name="Google Shape;123;p25"/>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4" name="Google Shape;124;p25"/>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25" name="Google Shape;125;p25"/>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26" name="Google Shape;126;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7" name="Google Shape;127;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8" name="Google Shape;128;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1" name="Google Shape;131;p26"/>
          <p:cNvSpPr>
            <a:spLocks noGrp="1"/>
          </p:cNvSpPr>
          <p:nvPr>
            <p:ph type="pic" idx="2"/>
          </p:nvPr>
        </p:nvSpPr>
        <p:spPr>
          <a:xfrm>
            <a:off x="3887391" y="740569"/>
            <a:ext cx="4629300" cy="3655200"/>
          </a:xfrm>
          <a:prstGeom prst="rect">
            <a:avLst/>
          </a:prstGeom>
          <a:noFill/>
          <a:ln>
            <a:noFill/>
          </a:ln>
        </p:spPr>
      </p:sp>
      <p:sp>
        <p:nvSpPr>
          <p:cNvPr id="132" name="Google Shape;132;p26"/>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33" name="Google Shape;133;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4" name="Google Shape;134;p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6"/>
        <p:cNvGrpSpPr/>
        <p:nvPr/>
      </p:nvGrpSpPr>
      <p:grpSpPr>
        <a:xfrm>
          <a:off x="0" y="0"/>
          <a:ext cx="0" cy="0"/>
          <a:chOff x="0" y="0"/>
          <a:chExt cx="0" cy="0"/>
        </a:xfrm>
      </p:grpSpPr>
      <p:sp>
        <p:nvSpPr>
          <p:cNvPr id="137" name="Google Shape;137;p2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8" name="Google Shape;138;p27"/>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9" name="Google Shape;139;p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 name="Google Shape;140;p2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4" name="Google Shape;144;p28"/>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5" name="Google Shape;145;p2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6" name="Google Shape;146;p2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7" name="Google Shape;147;p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0"/>
        <p:cNvGrpSpPr/>
        <p:nvPr/>
      </p:nvGrpSpPr>
      <p:grpSpPr>
        <a:xfrm>
          <a:off x="0" y="0"/>
          <a:ext cx="0" cy="0"/>
          <a:chOff x="0" y="0"/>
          <a:chExt cx="0" cy="0"/>
        </a:xfrm>
      </p:grpSpPr>
      <p:sp>
        <p:nvSpPr>
          <p:cNvPr id="51" name="Google Shape;51;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 name="Google Shape;52;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53" name="Google Shape;53;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4" name="Google Shape;54;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6" name="Google Shape;56;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57" name="Google Shape;57;p13"/>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dk1"/>
              </a:buClr>
              <a:buSzPts val="3300"/>
              <a:buFont typeface="Century Gothic"/>
              <a:buNone/>
              <a:defRPr sz="33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5" name="Google Shape;75;p1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spcBef>
                <a:spcPts val="0"/>
              </a:spcBef>
              <a:spcAft>
                <a:spcPts val="0"/>
              </a:spcAft>
              <a:buSzPts val="1100"/>
              <a:buNone/>
              <a:defRPr sz="900" b="0" i="0" u="none" strike="noStrike" cap="none">
                <a:solidFill>
                  <a:srgbClr val="888888"/>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a:spcBef>
                <a:spcPts val="0"/>
              </a:spcBef>
              <a:spcAft>
                <a:spcPts val="0"/>
              </a:spcAft>
              <a:buSzPts val="1100"/>
              <a:buNone/>
              <a:defRPr sz="900" b="0" i="0" u="none" strike="noStrike" cap="none">
                <a:solidFill>
                  <a:srgbClr val="888888"/>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spcBef>
                <a:spcPts val="0"/>
              </a:spcBef>
              <a:buNone/>
              <a:defRPr sz="900" b="0" i="0" u="none" strike="noStrike" cap="none">
                <a:solidFill>
                  <a:srgbClr val="888888"/>
                </a:solidFill>
                <a:latin typeface="Century Gothic"/>
                <a:ea typeface="Century Gothic"/>
                <a:cs typeface="Century Gothic"/>
                <a:sym typeface="Century Gothic"/>
              </a:defRPr>
            </a:lvl1pPr>
            <a:lvl2pPr marL="0" marR="0" lvl="1" indent="0" algn="r">
              <a:spcBef>
                <a:spcPts val="0"/>
              </a:spcBef>
              <a:buNone/>
              <a:defRPr sz="900" b="0" i="0" u="none" strike="noStrike" cap="none">
                <a:solidFill>
                  <a:srgbClr val="888888"/>
                </a:solidFill>
                <a:latin typeface="Century Gothic"/>
                <a:ea typeface="Century Gothic"/>
                <a:cs typeface="Century Gothic"/>
                <a:sym typeface="Century Gothic"/>
              </a:defRPr>
            </a:lvl2pPr>
            <a:lvl3pPr marL="0" marR="0" lvl="2" indent="0" algn="r">
              <a:spcBef>
                <a:spcPts val="0"/>
              </a:spcBef>
              <a:buNone/>
              <a:defRPr sz="900" b="0" i="0" u="none" strike="noStrike" cap="none">
                <a:solidFill>
                  <a:srgbClr val="888888"/>
                </a:solidFill>
                <a:latin typeface="Century Gothic"/>
                <a:ea typeface="Century Gothic"/>
                <a:cs typeface="Century Gothic"/>
                <a:sym typeface="Century Gothic"/>
              </a:defRPr>
            </a:lvl3pPr>
            <a:lvl4pPr marL="0" marR="0" lvl="3" indent="0" algn="r">
              <a:spcBef>
                <a:spcPts val="0"/>
              </a:spcBef>
              <a:buNone/>
              <a:defRPr sz="900" b="0" i="0" u="none" strike="noStrike" cap="none">
                <a:solidFill>
                  <a:srgbClr val="888888"/>
                </a:solidFill>
                <a:latin typeface="Century Gothic"/>
                <a:ea typeface="Century Gothic"/>
                <a:cs typeface="Century Gothic"/>
                <a:sym typeface="Century Gothic"/>
              </a:defRPr>
            </a:lvl4pPr>
            <a:lvl5pPr marL="0" marR="0" lvl="4" indent="0" algn="r">
              <a:spcBef>
                <a:spcPts val="0"/>
              </a:spcBef>
              <a:buNone/>
              <a:defRPr sz="900" b="0" i="0" u="none" strike="noStrike" cap="none">
                <a:solidFill>
                  <a:srgbClr val="888888"/>
                </a:solidFill>
                <a:latin typeface="Century Gothic"/>
                <a:ea typeface="Century Gothic"/>
                <a:cs typeface="Century Gothic"/>
                <a:sym typeface="Century Gothic"/>
              </a:defRPr>
            </a:lvl5pPr>
            <a:lvl6pPr marL="0" marR="0" lvl="5" indent="0" algn="r">
              <a:spcBef>
                <a:spcPts val="0"/>
              </a:spcBef>
              <a:buNone/>
              <a:defRPr sz="900" b="0" i="0" u="none" strike="noStrike" cap="none">
                <a:solidFill>
                  <a:srgbClr val="888888"/>
                </a:solidFill>
                <a:latin typeface="Century Gothic"/>
                <a:ea typeface="Century Gothic"/>
                <a:cs typeface="Century Gothic"/>
                <a:sym typeface="Century Gothic"/>
              </a:defRPr>
            </a:lvl6pPr>
            <a:lvl7pPr marL="0" marR="0" lvl="6" indent="0" algn="r">
              <a:spcBef>
                <a:spcPts val="0"/>
              </a:spcBef>
              <a:buNone/>
              <a:defRPr sz="900" b="0" i="0" u="none" strike="noStrike" cap="none">
                <a:solidFill>
                  <a:srgbClr val="888888"/>
                </a:solidFill>
                <a:latin typeface="Century Gothic"/>
                <a:ea typeface="Century Gothic"/>
                <a:cs typeface="Century Gothic"/>
                <a:sym typeface="Century Gothic"/>
              </a:defRPr>
            </a:lvl7pPr>
            <a:lvl8pPr marL="0" marR="0" lvl="7" indent="0" algn="r">
              <a:spcBef>
                <a:spcPts val="0"/>
              </a:spcBef>
              <a:buNone/>
              <a:defRPr sz="900" b="0" i="0" u="none" strike="noStrike" cap="none">
                <a:solidFill>
                  <a:srgbClr val="888888"/>
                </a:solidFill>
                <a:latin typeface="Century Gothic"/>
                <a:ea typeface="Century Gothic"/>
                <a:cs typeface="Century Gothic"/>
                <a:sym typeface="Century Gothic"/>
              </a:defRPr>
            </a:lvl8pPr>
            <a:lvl9pPr marL="0" marR="0" lvl="8" indent="0" algn="r">
              <a:spcBef>
                <a:spcPts val="0"/>
              </a:spcBef>
              <a:buNone/>
              <a:defRPr sz="9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2.xml"/><Relationship Id="rId5" Type="http://schemas.openxmlformats.org/officeDocument/2006/relationships/slideLayout" Target="../slideLayouts/slideLayout17.xml"/><Relationship Id="rId4" Type="http://schemas.openxmlformats.org/officeDocument/2006/relationships/audio" Target="../media/media2.m4a"/><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1.m4a"/><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notesSlide" Target="../notesSlides/notesSlide3.xml"/><Relationship Id="rId5" Type="http://schemas.openxmlformats.org/officeDocument/2006/relationships/slideLayout" Target="../slideLayouts/slideLayout17.xml"/><Relationship Id="rId4" Type="http://schemas.openxmlformats.org/officeDocument/2006/relationships/audio" Target="../media/media1.m4a"/></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m4a"/><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notesSlide" Target="../notesSlides/notesSlide4.xml"/><Relationship Id="rId5" Type="http://schemas.openxmlformats.org/officeDocument/2006/relationships/slideLayout" Target="../slideLayouts/slideLayout17.xml"/><Relationship Id="rId4" Type="http://schemas.openxmlformats.org/officeDocument/2006/relationships/audio" Target="../media/media1.m4a"/><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slideLayout" Target="../slideLayouts/slideLayout17.xml"/><Relationship Id="rId18" Type="http://schemas.openxmlformats.org/officeDocument/2006/relationships/image" Target="../media/image8.png"/><Relationship Id="rId3" Type="http://schemas.microsoft.com/office/2007/relationships/media" Target="../media/media1.m4a"/><Relationship Id="rId21" Type="http://schemas.openxmlformats.org/officeDocument/2006/relationships/image" Target="../media/image5.png"/><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7.png"/><Relationship Id="rId2" Type="http://schemas.openxmlformats.org/officeDocument/2006/relationships/audio" Target="../media/media2.m4a"/><Relationship Id="rId16" Type="http://schemas.openxmlformats.org/officeDocument/2006/relationships/image" Target="../media/image6.png"/><Relationship Id="rId20" Type="http://schemas.openxmlformats.org/officeDocument/2006/relationships/image" Target="../media/image4.png"/><Relationship Id="rId1" Type="http://schemas.microsoft.com/office/2007/relationships/media" Target="../media/media2.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image" Target="../media/image3.png"/><Relationship Id="rId10" Type="http://schemas.openxmlformats.org/officeDocument/2006/relationships/audio" Target="../media/media5.m4a"/><Relationship Id="rId19" Type="http://schemas.openxmlformats.org/officeDocument/2006/relationships/image" Target="../media/image9.png"/><Relationship Id="rId4" Type="http://schemas.openxmlformats.org/officeDocument/2006/relationships/audio" Target="../media/media1.m4a"/><Relationship Id="rId9" Type="http://schemas.microsoft.com/office/2007/relationships/media" Target="../media/media5.m4a"/><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audio" Target="../media/media10.m4a"/><Relationship Id="rId13" Type="http://schemas.openxmlformats.org/officeDocument/2006/relationships/slideLayout" Target="../slideLayouts/slideLayout13.xml"/><Relationship Id="rId18" Type="http://schemas.openxmlformats.org/officeDocument/2006/relationships/image" Target="../media/image13.png"/><Relationship Id="rId3" Type="http://schemas.microsoft.com/office/2007/relationships/media" Target="../media/media8.m4a"/><Relationship Id="rId7" Type="http://schemas.microsoft.com/office/2007/relationships/media" Target="../media/media10.m4a"/><Relationship Id="rId12" Type="http://schemas.openxmlformats.org/officeDocument/2006/relationships/audio" Target="../media/media12.m4a"/><Relationship Id="rId17" Type="http://schemas.openxmlformats.org/officeDocument/2006/relationships/image" Target="../media/image12.png"/><Relationship Id="rId2" Type="http://schemas.openxmlformats.org/officeDocument/2006/relationships/audio" Target="../media/media7.m4a"/><Relationship Id="rId16" Type="http://schemas.openxmlformats.org/officeDocument/2006/relationships/image" Target="../media/image11.png"/><Relationship Id="rId20" Type="http://schemas.openxmlformats.org/officeDocument/2006/relationships/image" Target="../media/image5.png"/><Relationship Id="rId1" Type="http://schemas.microsoft.com/office/2007/relationships/media" Target="../media/media7.m4a"/><Relationship Id="rId6" Type="http://schemas.openxmlformats.org/officeDocument/2006/relationships/audio" Target="../media/media9.m4a"/><Relationship Id="rId11" Type="http://schemas.microsoft.com/office/2007/relationships/media" Target="../media/media12.m4a"/><Relationship Id="rId5" Type="http://schemas.microsoft.com/office/2007/relationships/media" Target="../media/media9.m4a"/><Relationship Id="rId15" Type="http://schemas.openxmlformats.org/officeDocument/2006/relationships/image" Target="../media/image10.png"/><Relationship Id="rId10" Type="http://schemas.openxmlformats.org/officeDocument/2006/relationships/audio" Target="../media/media11.m4a"/><Relationship Id="rId19" Type="http://schemas.openxmlformats.org/officeDocument/2006/relationships/image" Target="../media/image14.png"/><Relationship Id="rId4" Type="http://schemas.openxmlformats.org/officeDocument/2006/relationships/audio" Target="../media/media8.m4a"/><Relationship Id="rId9" Type="http://schemas.microsoft.com/office/2007/relationships/media" Target="../media/media11.m4a"/><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3.xml"/><Relationship Id="rId7" Type="http://schemas.openxmlformats.org/officeDocument/2006/relationships/image" Target="../media/image12.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5.png"/><Relationship Id="rId4" Type="http://schemas.openxmlformats.org/officeDocument/2006/relationships/notesSlide" Target="../notesSlides/notesSlide9.xml"/><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51"/>
        <p:cNvGrpSpPr/>
        <p:nvPr/>
      </p:nvGrpSpPr>
      <p:grpSpPr>
        <a:xfrm>
          <a:off x="0" y="0"/>
          <a:ext cx="0" cy="0"/>
          <a:chOff x="0" y="0"/>
          <a:chExt cx="0" cy="0"/>
        </a:xfrm>
      </p:grpSpPr>
      <p:sp>
        <p:nvSpPr>
          <p:cNvPr id="152" name="Google Shape;152;p29"/>
          <p:cNvSpPr txBox="1"/>
          <p:nvPr/>
        </p:nvSpPr>
        <p:spPr>
          <a:xfrm>
            <a:off x="534800" y="503350"/>
            <a:ext cx="8076900" cy="198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000" b="1">
                <a:solidFill>
                  <a:schemeClr val="dk1"/>
                </a:solidFill>
                <a:latin typeface="Verdana"/>
                <a:ea typeface="Verdana"/>
                <a:cs typeface="Verdana"/>
                <a:sym typeface="Verdana"/>
              </a:rPr>
              <a:t>Phonetik</a:t>
            </a:r>
            <a:endParaRPr sz="8000">
              <a:solidFill>
                <a:schemeClr val="dk1"/>
              </a:solidFill>
              <a:latin typeface="Verdana"/>
              <a:ea typeface="Verdana"/>
              <a:cs typeface="Verdana"/>
              <a:sym typeface="Verdana"/>
            </a:endParaRPr>
          </a:p>
        </p:txBody>
      </p:sp>
      <p:pic>
        <p:nvPicPr>
          <p:cNvPr id="153" name="Google Shape;153;p29"/>
          <p:cNvPicPr preferRelativeResize="0"/>
          <p:nvPr/>
        </p:nvPicPr>
        <p:blipFill>
          <a:blip r:embed="rId3">
            <a:alphaModFix/>
          </a:blip>
          <a:stretch>
            <a:fillRect/>
          </a:stretch>
        </p:blipFill>
        <p:spPr>
          <a:xfrm>
            <a:off x="3432779" y="2107674"/>
            <a:ext cx="2017475" cy="15317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58"/>
        <p:cNvGrpSpPr/>
        <p:nvPr/>
      </p:nvGrpSpPr>
      <p:grpSpPr>
        <a:xfrm>
          <a:off x="0" y="0"/>
          <a:ext cx="0" cy="0"/>
          <a:chOff x="0" y="0"/>
          <a:chExt cx="0" cy="0"/>
        </a:xfrm>
      </p:grpSpPr>
      <p:sp>
        <p:nvSpPr>
          <p:cNvPr id="159" name="Google Shape;159;p30"/>
          <p:cNvSpPr txBox="1">
            <a:spLocks noGrp="1"/>
          </p:cNvSpPr>
          <p:nvPr>
            <p:ph type="title"/>
          </p:nvPr>
        </p:nvSpPr>
        <p:spPr>
          <a:xfrm>
            <a:off x="63425" y="338209"/>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alibri"/>
              <a:buNone/>
            </a:pPr>
            <a:r>
              <a:rPr lang="en" sz="16700" b="1">
                <a:solidFill>
                  <a:srgbClr val="FF9900"/>
                </a:solidFill>
              </a:rPr>
              <a:t>sp-</a:t>
            </a:r>
            <a:br>
              <a:rPr lang="en" sz="7200" b="1"/>
            </a:br>
            <a:endParaRPr/>
          </a:p>
        </p:txBody>
      </p:sp>
      <p:sp>
        <p:nvSpPr>
          <p:cNvPr id="160" name="Google Shape;160;p30"/>
          <p:cNvSpPr/>
          <p:nvPr/>
        </p:nvSpPr>
        <p:spPr>
          <a:xfrm>
            <a:off x="2522681" y="3163734"/>
            <a:ext cx="4039800" cy="14541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9000" b="0" i="0" u="none" strike="noStrike" cap="none">
                <a:solidFill>
                  <a:srgbClr val="FF9900"/>
                </a:solidFill>
                <a:latin typeface="Century Gothic"/>
                <a:ea typeface="Century Gothic"/>
                <a:cs typeface="Century Gothic"/>
                <a:sym typeface="Century Gothic"/>
              </a:rPr>
              <a:t>sp</a:t>
            </a:r>
            <a:r>
              <a:rPr lang="en" sz="9000" b="0" i="0" u="none" strike="noStrike" cap="none">
                <a:solidFill>
                  <a:srgbClr val="002060"/>
                </a:solidFill>
                <a:latin typeface="Century Gothic"/>
                <a:ea typeface="Century Gothic"/>
                <a:cs typeface="Century Gothic"/>
                <a:sym typeface="Century Gothic"/>
              </a:rPr>
              <a:t>ielen</a:t>
            </a:r>
            <a:endParaRPr sz="9000" b="0" i="0" u="none" strike="noStrike" cap="none">
              <a:solidFill>
                <a:srgbClr val="002060"/>
              </a:solidFill>
              <a:latin typeface="Century Gothic"/>
              <a:ea typeface="Century Gothic"/>
              <a:cs typeface="Century Gothic"/>
              <a:sym typeface="Century Gothic"/>
            </a:endParaRPr>
          </a:p>
        </p:txBody>
      </p:sp>
      <p:pic>
        <p:nvPicPr>
          <p:cNvPr id="161" name="Google Shape;161;p30"/>
          <p:cNvPicPr preferRelativeResize="0"/>
          <p:nvPr/>
        </p:nvPicPr>
        <p:blipFill>
          <a:blip r:embed="rId7">
            <a:alphaModFix/>
          </a:blip>
          <a:stretch>
            <a:fillRect/>
          </a:stretch>
        </p:blipFill>
        <p:spPr>
          <a:xfrm>
            <a:off x="0" y="4785182"/>
            <a:ext cx="9143999" cy="358318"/>
          </a:xfrm>
          <a:prstGeom prst="rect">
            <a:avLst/>
          </a:prstGeom>
          <a:noFill/>
          <a:ln>
            <a:noFill/>
          </a:ln>
        </p:spPr>
      </p:pic>
      <p:pic>
        <p:nvPicPr>
          <p:cNvPr id="162" name="Google Shape;162;p30"/>
          <p:cNvPicPr preferRelativeResize="0"/>
          <p:nvPr/>
        </p:nvPicPr>
        <p:blipFill>
          <a:blip r:embed="rId8">
            <a:alphaModFix/>
          </a:blip>
          <a:stretch>
            <a:fillRect/>
          </a:stretch>
        </p:blipFill>
        <p:spPr>
          <a:xfrm>
            <a:off x="3485224" y="752950"/>
            <a:ext cx="2410749" cy="2410775"/>
          </a:xfrm>
          <a:prstGeom prst="rect">
            <a:avLst/>
          </a:prstGeom>
          <a:noFill/>
          <a:ln>
            <a:noFill/>
          </a:ln>
        </p:spPr>
      </p:pic>
      <p:pic>
        <p:nvPicPr>
          <p:cNvPr id="2" name="Recorded Sound">
            <a:hlinkClick r:id="" action="ppaction://media"/>
            <a:extLst>
              <a:ext uri="{FF2B5EF4-FFF2-40B4-BE49-F238E27FC236}">
                <a16:creationId xmlns:a16="http://schemas.microsoft.com/office/drawing/2014/main" id="{F7706E99-A053-05E5-6E5C-E5B29AA87FF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279073" y="4116532"/>
            <a:ext cx="304800" cy="304800"/>
          </a:xfrm>
          <a:prstGeom prst="rect">
            <a:avLst/>
          </a:prstGeom>
        </p:spPr>
      </p:pic>
      <p:pic>
        <p:nvPicPr>
          <p:cNvPr id="3" name="Recorded Sound">
            <a:hlinkClick r:id="" action="ppaction://media"/>
            <a:extLst>
              <a:ext uri="{FF2B5EF4-FFF2-40B4-BE49-F238E27FC236}">
                <a16:creationId xmlns:a16="http://schemas.microsoft.com/office/drawing/2014/main" id="{7E4C06DB-BC95-BBB5-B2A9-FEA2EC155414}"/>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674690" y="1348737"/>
            <a:ext cx="278801" cy="2788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500"/>
                                        <p:tgtEl>
                                          <p:spTgt spid="15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0"/>
                                        </p:tgtEl>
                                        <p:attrNameLst>
                                          <p:attrName>style.visibility</p:attrName>
                                        </p:attrNameLst>
                                      </p:cBhvr>
                                      <p:to>
                                        <p:strVal val="visible"/>
                                      </p:to>
                                    </p:set>
                                    <p:animEffect transition="in" filter="fade">
                                      <p:cBhvr>
                                        <p:cTn id="12"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4245"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seq concurrent="1" nextAc="seek">
              <p:cTn id="19" restart="whenNotActive" fill="hold" evtFilter="cancelBubble" nodeType="interactiveSeq">
                <p:stCondLst>
                  <p:cond evt="onClick" delay="0">
                    <p:tgtEl>
                      <p:spTgt spid="2"/>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6355" fill="hold"/>
                                        <p:tgtEl>
                                          <p:spTgt spid="2"/>
                                        </p:tgtEl>
                                      </p:cBhvr>
                                    </p:cmd>
                                  </p:childTnLst>
                                </p:cTn>
                              </p:par>
                            </p:childTnLst>
                          </p:cTn>
                        </p:par>
                      </p:childTnLst>
                    </p:cTn>
                  </p:par>
                </p:childTnLst>
              </p:cTn>
              <p:nextCondLst>
                <p:cond evt="onClick" delay="0">
                  <p:tgtEl>
                    <p:spTgt spid="2"/>
                  </p:tgtEl>
                </p:cond>
              </p:nextCondLst>
            </p:seq>
            <p:audio>
              <p:cMediaNode vol="80000">
                <p:cTn id="24"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67"/>
        <p:cNvGrpSpPr/>
        <p:nvPr/>
      </p:nvGrpSpPr>
      <p:grpSpPr>
        <a:xfrm>
          <a:off x="0" y="0"/>
          <a:ext cx="0" cy="0"/>
          <a:chOff x="0" y="0"/>
          <a:chExt cx="0" cy="0"/>
        </a:xfrm>
      </p:grpSpPr>
      <p:sp>
        <p:nvSpPr>
          <p:cNvPr id="168" name="Google Shape;168;p31"/>
          <p:cNvSpPr txBox="1">
            <a:spLocks noGrp="1"/>
          </p:cNvSpPr>
          <p:nvPr>
            <p:ph type="title"/>
          </p:nvPr>
        </p:nvSpPr>
        <p:spPr>
          <a:xfrm>
            <a:off x="63425" y="338209"/>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alibri"/>
              <a:buNone/>
            </a:pPr>
            <a:r>
              <a:rPr lang="en" sz="16700" b="1">
                <a:solidFill>
                  <a:srgbClr val="FF9900"/>
                </a:solidFill>
              </a:rPr>
              <a:t>sp-</a:t>
            </a:r>
            <a:br>
              <a:rPr lang="en" sz="7200" b="1"/>
            </a:br>
            <a:endParaRPr/>
          </a:p>
        </p:txBody>
      </p:sp>
      <p:sp>
        <p:nvSpPr>
          <p:cNvPr id="169" name="Google Shape;169;p31"/>
          <p:cNvSpPr/>
          <p:nvPr/>
        </p:nvSpPr>
        <p:spPr>
          <a:xfrm>
            <a:off x="2522681" y="3163734"/>
            <a:ext cx="4039800" cy="14541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9000" b="0" i="0" u="none" strike="noStrike" cap="none">
                <a:solidFill>
                  <a:srgbClr val="FF9900"/>
                </a:solidFill>
                <a:latin typeface="Century Gothic"/>
                <a:ea typeface="Century Gothic"/>
                <a:cs typeface="Century Gothic"/>
                <a:sym typeface="Century Gothic"/>
              </a:rPr>
              <a:t>sp</a:t>
            </a:r>
            <a:r>
              <a:rPr lang="en" sz="9000" b="0" i="0" u="none" strike="noStrike" cap="none">
                <a:solidFill>
                  <a:srgbClr val="002060"/>
                </a:solidFill>
                <a:latin typeface="Century Gothic"/>
                <a:ea typeface="Century Gothic"/>
                <a:cs typeface="Century Gothic"/>
                <a:sym typeface="Century Gothic"/>
              </a:rPr>
              <a:t>ielen</a:t>
            </a:r>
            <a:endParaRPr sz="9000" b="0" i="0" u="none" strike="noStrike" cap="none">
              <a:solidFill>
                <a:srgbClr val="002060"/>
              </a:solidFill>
              <a:latin typeface="Century Gothic"/>
              <a:ea typeface="Century Gothic"/>
              <a:cs typeface="Century Gothic"/>
              <a:sym typeface="Century Gothic"/>
            </a:endParaRPr>
          </a:p>
        </p:txBody>
      </p:sp>
      <p:pic>
        <p:nvPicPr>
          <p:cNvPr id="170" name="Google Shape;170;p31"/>
          <p:cNvPicPr preferRelativeResize="0"/>
          <p:nvPr/>
        </p:nvPicPr>
        <p:blipFill>
          <a:blip r:embed="rId7">
            <a:alphaModFix/>
          </a:blip>
          <a:stretch>
            <a:fillRect/>
          </a:stretch>
        </p:blipFill>
        <p:spPr>
          <a:xfrm>
            <a:off x="0" y="4785182"/>
            <a:ext cx="9143999" cy="358318"/>
          </a:xfrm>
          <a:prstGeom prst="rect">
            <a:avLst/>
          </a:prstGeom>
          <a:noFill/>
          <a:ln>
            <a:noFill/>
          </a:ln>
        </p:spPr>
      </p:pic>
      <p:pic>
        <p:nvPicPr>
          <p:cNvPr id="2" name="Recorded Sound">
            <a:hlinkClick r:id="" action="ppaction://media"/>
            <a:extLst>
              <a:ext uri="{FF2B5EF4-FFF2-40B4-BE49-F238E27FC236}">
                <a16:creationId xmlns:a16="http://schemas.microsoft.com/office/drawing/2014/main" id="{1023DD99-236F-8790-E397-23FB838B318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674690" y="1348737"/>
            <a:ext cx="278801" cy="278801"/>
          </a:xfrm>
          <a:prstGeom prst="rect">
            <a:avLst/>
          </a:prstGeom>
        </p:spPr>
      </p:pic>
      <p:pic>
        <p:nvPicPr>
          <p:cNvPr id="3" name="Recorded Sound">
            <a:hlinkClick r:id="" action="ppaction://media"/>
            <a:extLst>
              <a:ext uri="{FF2B5EF4-FFF2-40B4-BE49-F238E27FC236}">
                <a16:creationId xmlns:a16="http://schemas.microsoft.com/office/drawing/2014/main" id="{AED222A8-AC91-7B22-5CAF-67B49599091D}"/>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2279073" y="4116532"/>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9"/>
                                        </p:tgtEl>
                                        <p:attrNameLst>
                                          <p:attrName>style.visibility</p:attrName>
                                        </p:attrNameLst>
                                      </p:cBhvr>
                                      <p:to>
                                        <p:strVal val="visible"/>
                                      </p:to>
                                    </p:set>
                                    <p:animEffect transition="in" filter="fade">
                                      <p:cBhvr>
                                        <p:cTn id="12"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4245"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6355" fill="hold"/>
                                        <p:tgtEl>
                                          <p:spTgt spid="3"/>
                                        </p:tgtEl>
                                      </p:cBhvr>
                                    </p:cmd>
                                  </p:childTnLst>
                                </p:cTn>
                              </p:par>
                            </p:childTnLst>
                          </p:cTn>
                        </p:par>
                      </p:childTnLst>
                    </p:cTn>
                  </p:par>
                </p:childTnLst>
              </p:cTn>
              <p:nextCondLst>
                <p:cond evt="onClick" delay="0">
                  <p:tgtEl>
                    <p:spTgt spid="3"/>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75"/>
        <p:cNvGrpSpPr/>
        <p:nvPr/>
      </p:nvGrpSpPr>
      <p:grpSpPr>
        <a:xfrm>
          <a:off x="0" y="0"/>
          <a:ext cx="0" cy="0"/>
          <a:chOff x="0" y="0"/>
          <a:chExt cx="0" cy="0"/>
        </a:xfrm>
      </p:grpSpPr>
      <p:sp>
        <p:nvSpPr>
          <p:cNvPr id="176" name="Google Shape;176;p32"/>
          <p:cNvSpPr txBox="1">
            <a:spLocks noGrp="1"/>
          </p:cNvSpPr>
          <p:nvPr>
            <p:ph type="title"/>
          </p:nvPr>
        </p:nvSpPr>
        <p:spPr>
          <a:xfrm>
            <a:off x="63425" y="338209"/>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alibri"/>
              <a:buNone/>
            </a:pPr>
            <a:r>
              <a:rPr lang="en" sz="16700" b="1">
                <a:solidFill>
                  <a:srgbClr val="FF9900"/>
                </a:solidFill>
              </a:rPr>
              <a:t>sp-</a:t>
            </a:r>
            <a:br>
              <a:rPr lang="en" sz="7200" b="1"/>
            </a:br>
            <a:endParaRPr/>
          </a:p>
        </p:txBody>
      </p:sp>
      <p:sp>
        <p:nvSpPr>
          <p:cNvPr id="177" name="Google Shape;177;p32"/>
          <p:cNvSpPr/>
          <p:nvPr/>
        </p:nvSpPr>
        <p:spPr>
          <a:xfrm>
            <a:off x="2522681" y="3163734"/>
            <a:ext cx="4039800" cy="14541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9000" b="0" i="0" u="none" strike="noStrike" cap="none">
                <a:solidFill>
                  <a:srgbClr val="FF9900"/>
                </a:solidFill>
                <a:latin typeface="Century Gothic"/>
                <a:ea typeface="Century Gothic"/>
                <a:cs typeface="Century Gothic"/>
                <a:sym typeface="Century Gothic"/>
              </a:rPr>
              <a:t>sp</a:t>
            </a:r>
            <a:r>
              <a:rPr lang="en" sz="9000" b="0" i="0" u="none" strike="noStrike" cap="none">
                <a:solidFill>
                  <a:srgbClr val="002060"/>
                </a:solidFill>
                <a:latin typeface="Century Gothic"/>
                <a:ea typeface="Century Gothic"/>
                <a:cs typeface="Century Gothic"/>
                <a:sym typeface="Century Gothic"/>
              </a:rPr>
              <a:t>ielen</a:t>
            </a:r>
            <a:endParaRPr sz="9000" b="0" i="0" u="none" strike="noStrike" cap="none">
              <a:solidFill>
                <a:srgbClr val="002060"/>
              </a:solidFill>
              <a:latin typeface="Century Gothic"/>
              <a:ea typeface="Century Gothic"/>
              <a:cs typeface="Century Gothic"/>
              <a:sym typeface="Century Gothic"/>
            </a:endParaRPr>
          </a:p>
        </p:txBody>
      </p:sp>
      <p:pic>
        <p:nvPicPr>
          <p:cNvPr id="178" name="Google Shape;178;p32"/>
          <p:cNvPicPr preferRelativeResize="0"/>
          <p:nvPr/>
        </p:nvPicPr>
        <p:blipFill>
          <a:blip r:embed="rId7">
            <a:alphaModFix/>
          </a:blip>
          <a:stretch>
            <a:fillRect/>
          </a:stretch>
        </p:blipFill>
        <p:spPr>
          <a:xfrm>
            <a:off x="0" y="4785182"/>
            <a:ext cx="9143999" cy="358318"/>
          </a:xfrm>
          <a:prstGeom prst="rect">
            <a:avLst/>
          </a:prstGeom>
          <a:noFill/>
          <a:ln>
            <a:noFill/>
          </a:ln>
        </p:spPr>
      </p:pic>
      <p:pic>
        <p:nvPicPr>
          <p:cNvPr id="179" name="Google Shape;179;p32"/>
          <p:cNvPicPr preferRelativeResize="0"/>
          <p:nvPr/>
        </p:nvPicPr>
        <p:blipFill>
          <a:blip r:embed="rId8">
            <a:alphaModFix/>
          </a:blip>
          <a:stretch>
            <a:fillRect/>
          </a:stretch>
        </p:blipFill>
        <p:spPr>
          <a:xfrm>
            <a:off x="3437599" y="752950"/>
            <a:ext cx="2410749" cy="2410775"/>
          </a:xfrm>
          <a:prstGeom prst="rect">
            <a:avLst/>
          </a:prstGeom>
          <a:noFill/>
          <a:ln>
            <a:noFill/>
          </a:ln>
        </p:spPr>
      </p:pic>
      <p:pic>
        <p:nvPicPr>
          <p:cNvPr id="2" name="Recorded Sound">
            <a:hlinkClick r:id="" action="ppaction://media"/>
            <a:extLst>
              <a:ext uri="{FF2B5EF4-FFF2-40B4-BE49-F238E27FC236}">
                <a16:creationId xmlns:a16="http://schemas.microsoft.com/office/drawing/2014/main" id="{BBB7C310-D908-0042-0AC0-9A47F633F91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674690" y="1348737"/>
            <a:ext cx="278801" cy="278801"/>
          </a:xfrm>
          <a:prstGeom prst="rect">
            <a:avLst/>
          </a:prstGeom>
        </p:spPr>
      </p:pic>
      <p:pic>
        <p:nvPicPr>
          <p:cNvPr id="3" name="Recorded Sound">
            <a:hlinkClick r:id="" action="ppaction://media"/>
            <a:extLst>
              <a:ext uri="{FF2B5EF4-FFF2-40B4-BE49-F238E27FC236}">
                <a16:creationId xmlns:a16="http://schemas.microsoft.com/office/drawing/2014/main" id="{9812636B-9960-FD5E-758E-31B11ABE5216}"/>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2279073" y="4116532"/>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7"/>
                                        </p:tgtEl>
                                        <p:attrNameLst>
                                          <p:attrName>style.visibility</p:attrName>
                                        </p:attrNameLst>
                                      </p:cBhvr>
                                      <p:to>
                                        <p:strVal val="visible"/>
                                      </p:to>
                                    </p:set>
                                    <p:animEffect transition="in" filter="fade">
                                      <p:cBhvr>
                                        <p:cTn id="12"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4245"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6355" fill="hold"/>
                                        <p:tgtEl>
                                          <p:spTgt spid="3"/>
                                        </p:tgtEl>
                                      </p:cBhvr>
                                    </p:cmd>
                                  </p:childTnLst>
                                </p:cTn>
                              </p:par>
                            </p:childTnLst>
                          </p:cTn>
                        </p:par>
                      </p:childTnLst>
                    </p:cTn>
                  </p:par>
                </p:childTnLst>
              </p:cTn>
              <p:nextCondLst>
                <p:cond evt="onClick" delay="0">
                  <p:tgtEl>
                    <p:spTgt spid="3"/>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84"/>
        <p:cNvGrpSpPr/>
        <p:nvPr/>
      </p:nvGrpSpPr>
      <p:grpSpPr>
        <a:xfrm>
          <a:off x="0" y="0"/>
          <a:ext cx="0" cy="0"/>
          <a:chOff x="0" y="0"/>
          <a:chExt cx="0" cy="0"/>
        </a:xfrm>
      </p:grpSpPr>
      <p:sp>
        <p:nvSpPr>
          <p:cNvPr id="185" name="Google Shape;185;p33"/>
          <p:cNvSpPr txBox="1">
            <a:spLocks noGrp="1"/>
          </p:cNvSpPr>
          <p:nvPr>
            <p:ph type="title"/>
          </p:nvPr>
        </p:nvSpPr>
        <p:spPr>
          <a:xfrm>
            <a:off x="3489767" y="-5654"/>
            <a:ext cx="2164500" cy="11163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002060"/>
              </a:buClr>
              <a:buSzPts val="9000"/>
              <a:buFont typeface="Calibri"/>
              <a:buNone/>
            </a:pPr>
            <a:r>
              <a:rPr lang="en" sz="9000" b="1">
                <a:solidFill>
                  <a:srgbClr val="002060"/>
                </a:solidFill>
              </a:rPr>
              <a:t>sp-</a:t>
            </a:r>
            <a:endParaRPr sz="9000"/>
          </a:p>
        </p:txBody>
      </p:sp>
      <p:sp>
        <p:nvSpPr>
          <p:cNvPr id="186" name="Google Shape;186;p33"/>
          <p:cNvSpPr/>
          <p:nvPr/>
        </p:nvSpPr>
        <p:spPr>
          <a:xfrm>
            <a:off x="3203325" y="1344100"/>
            <a:ext cx="2915400" cy="2381700"/>
          </a:xfrm>
          <a:prstGeom prst="roundRect">
            <a:avLst>
              <a:gd name="adj" fmla="val 16667"/>
            </a:avLst>
          </a:prstGeom>
          <a:solidFill>
            <a:schemeClr val="lt1"/>
          </a:solidFill>
          <a:ln w="42875" cap="flat" cmpd="sng">
            <a:solidFill>
              <a:srgbClr val="FFCC00"/>
            </a:solidFill>
            <a:prstDash val="solid"/>
            <a:miter lim="800000"/>
            <a:headEnd type="none" w="sm" len="sm"/>
            <a:tailEnd type="none" w="sm" len="sm"/>
          </a:ln>
        </p:spPr>
        <p:txBody>
          <a:bodyPr spcFirstLastPara="1" wrap="square" lIns="68575" tIns="34275" rIns="68575" bIns="34275" anchor="b" anchorCtr="0">
            <a:noAutofit/>
          </a:bodyPr>
          <a:lstStyle/>
          <a:p>
            <a:pPr marL="0" marR="0" lvl="0" indent="0" algn="ctr" rtl="0">
              <a:spcBef>
                <a:spcPts val="0"/>
              </a:spcBef>
              <a:spcAft>
                <a:spcPts val="0"/>
              </a:spcAft>
              <a:buNone/>
            </a:pPr>
            <a:r>
              <a:rPr lang="en" sz="4500" b="0" i="0" u="none" strike="noStrike" cap="none">
                <a:solidFill>
                  <a:srgbClr val="FF9900"/>
                </a:solidFill>
                <a:latin typeface="Century Gothic"/>
                <a:ea typeface="Century Gothic"/>
                <a:cs typeface="Century Gothic"/>
                <a:sym typeface="Century Gothic"/>
              </a:rPr>
              <a:t>sp</a:t>
            </a:r>
            <a:r>
              <a:rPr lang="en" sz="4500" b="0" i="0" u="none" strike="noStrike" cap="none">
                <a:solidFill>
                  <a:srgbClr val="002060"/>
                </a:solidFill>
                <a:latin typeface="Century Gothic"/>
                <a:ea typeface="Century Gothic"/>
                <a:cs typeface="Century Gothic"/>
                <a:sym typeface="Century Gothic"/>
              </a:rPr>
              <a:t>ielen</a:t>
            </a:r>
            <a:endParaRPr sz="4500" b="0" i="0" u="none" strike="noStrike" cap="none">
              <a:solidFill>
                <a:srgbClr val="FFCC00"/>
              </a:solidFill>
              <a:latin typeface="Century Gothic"/>
              <a:ea typeface="Century Gothic"/>
              <a:cs typeface="Century Gothic"/>
              <a:sym typeface="Century Gothic"/>
            </a:endParaRPr>
          </a:p>
        </p:txBody>
      </p:sp>
      <p:sp>
        <p:nvSpPr>
          <p:cNvPr id="187" name="Google Shape;187;p33"/>
          <p:cNvSpPr/>
          <p:nvPr/>
        </p:nvSpPr>
        <p:spPr>
          <a:xfrm>
            <a:off x="6118858" y="2602008"/>
            <a:ext cx="31185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FF9900"/>
                </a:solidFill>
                <a:latin typeface="Century Gothic"/>
                <a:ea typeface="Century Gothic"/>
                <a:cs typeface="Century Gothic"/>
                <a:sym typeface="Century Gothic"/>
              </a:rPr>
              <a:t>Sp</a:t>
            </a:r>
            <a:r>
              <a:rPr lang="en" sz="4100" b="0" i="0" u="none" strike="noStrike" cap="none">
                <a:solidFill>
                  <a:srgbClr val="002060"/>
                </a:solidFill>
                <a:latin typeface="Century Gothic"/>
                <a:ea typeface="Century Gothic"/>
                <a:cs typeface="Century Gothic"/>
                <a:sym typeface="Century Gothic"/>
              </a:rPr>
              <a:t>ort</a:t>
            </a:r>
            <a:endParaRPr sz="4100" b="0" i="0" u="none" strike="noStrike" cap="none">
              <a:solidFill>
                <a:srgbClr val="FFCC00"/>
              </a:solidFill>
              <a:latin typeface="Century Gothic"/>
              <a:ea typeface="Century Gothic"/>
              <a:cs typeface="Century Gothic"/>
              <a:sym typeface="Century Gothic"/>
            </a:endParaRPr>
          </a:p>
        </p:txBody>
      </p:sp>
      <p:sp>
        <p:nvSpPr>
          <p:cNvPr id="188" name="Google Shape;188;p33"/>
          <p:cNvSpPr/>
          <p:nvPr/>
        </p:nvSpPr>
        <p:spPr>
          <a:xfrm>
            <a:off x="353741" y="2571750"/>
            <a:ext cx="25590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FF9900"/>
                </a:solidFill>
                <a:latin typeface="Century Gothic"/>
                <a:ea typeface="Century Gothic"/>
                <a:cs typeface="Century Gothic"/>
                <a:sym typeface="Century Gothic"/>
              </a:rPr>
              <a:t>sp</a:t>
            </a:r>
            <a:r>
              <a:rPr lang="en" sz="4100" b="0" i="0" u="none" strike="noStrike" cap="none">
                <a:solidFill>
                  <a:srgbClr val="002060"/>
                </a:solidFill>
                <a:latin typeface="Century Gothic"/>
                <a:ea typeface="Century Gothic"/>
                <a:cs typeface="Century Gothic"/>
                <a:sym typeface="Century Gothic"/>
              </a:rPr>
              <a:t>rechen</a:t>
            </a:r>
            <a:endParaRPr sz="4100" b="0" i="0" u="none" strike="noStrike" cap="none">
              <a:solidFill>
                <a:srgbClr val="FFCC00"/>
              </a:solidFill>
              <a:latin typeface="Century Gothic"/>
              <a:ea typeface="Century Gothic"/>
              <a:cs typeface="Century Gothic"/>
              <a:sym typeface="Century Gothic"/>
            </a:endParaRPr>
          </a:p>
        </p:txBody>
      </p:sp>
      <p:sp>
        <p:nvSpPr>
          <p:cNvPr id="189" name="Google Shape;189;p33"/>
          <p:cNvSpPr/>
          <p:nvPr/>
        </p:nvSpPr>
        <p:spPr>
          <a:xfrm>
            <a:off x="320100" y="262285"/>
            <a:ext cx="27126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FF9900"/>
                </a:solidFill>
                <a:latin typeface="Century Gothic"/>
                <a:ea typeface="Century Gothic"/>
                <a:cs typeface="Century Gothic"/>
                <a:sym typeface="Century Gothic"/>
              </a:rPr>
              <a:t>Sp</a:t>
            </a:r>
            <a:r>
              <a:rPr lang="en" sz="4100" b="0" i="0" u="none" strike="noStrike" cap="none">
                <a:solidFill>
                  <a:srgbClr val="002060"/>
                </a:solidFill>
                <a:latin typeface="Century Gothic"/>
                <a:ea typeface="Century Gothic"/>
                <a:cs typeface="Century Gothic"/>
                <a:sym typeface="Century Gothic"/>
              </a:rPr>
              <a:t>aß</a:t>
            </a:r>
            <a:endParaRPr sz="4100" b="0" i="0" u="none" strike="noStrike" cap="none">
              <a:solidFill>
                <a:srgbClr val="FFCC00"/>
              </a:solidFill>
              <a:latin typeface="Century Gothic"/>
              <a:ea typeface="Century Gothic"/>
              <a:cs typeface="Century Gothic"/>
              <a:sym typeface="Century Gothic"/>
            </a:endParaRPr>
          </a:p>
        </p:txBody>
      </p:sp>
      <p:sp>
        <p:nvSpPr>
          <p:cNvPr id="190" name="Google Shape;190;p33"/>
          <p:cNvSpPr/>
          <p:nvPr/>
        </p:nvSpPr>
        <p:spPr>
          <a:xfrm>
            <a:off x="6175475" y="255200"/>
            <a:ext cx="25590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FF9900"/>
                </a:solidFill>
                <a:latin typeface="Century Gothic"/>
                <a:ea typeface="Century Gothic"/>
                <a:cs typeface="Century Gothic"/>
                <a:sym typeface="Century Gothic"/>
              </a:rPr>
              <a:t>Sp</a:t>
            </a:r>
            <a:r>
              <a:rPr lang="en" sz="4100" b="0" i="0" u="none" strike="noStrike" cap="none">
                <a:solidFill>
                  <a:srgbClr val="002060"/>
                </a:solidFill>
                <a:latin typeface="Century Gothic"/>
                <a:ea typeface="Century Gothic"/>
                <a:cs typeface="Century Gothic"/>
                <a:sym typeface="Century Gothic"/>
              </a:rPr>
              <a:t>rache</a:t>
            </a:r>
            <a:endParaRPr sz="4100" b="0" i="0" u="none" strike="noStrike" cap="none">
              <a:solidFill>
                <a:srgbClr val="FFCC00"/>
              </a:solidFill>
              <a:latin typeface="Century Gothic"/>
              <a:ea typeface="Century Gothic"/>
              <a:cs typeface="Century Gothic"/>
              <a:sym typeface="Century Gothic"/>
            </a:endParaRPr>
          </a:p>
        </p:txBody>
      </p:sp>
      <p:sp>
        <p:nvSpPr>
          <p:cNvPr id="191" name="Google Shape;191;p33"/>
          <p:cNvSpPr txBox="1"/>
          <p:nvPr/>
        </p:nvSpPr>
        <p:spPr>
          <a:xfrm>
            <a:off x="1066813" y="841826"/>
            <a:ext cx="12192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b="0" i="0" u="none" strike="noStrike" cap="none">
                <a:solidFill>
                  <a:srgbClr val="002060"/>
                </a:solidFill>
                <a:latin typeface="Century Gothic"/>
                <a:ea typeface="Century Gothic"/>
                <a:cs typeface="Century Gothic"/>
                <a:sym typeface="Century Gothic"/>
              </a:rPr>
              <a:t>[fun] (noun)</a:t>
            </a:r>
            <a:endParaRPr sz="1100"/>
          </a:p>
        </p:txBody>
      </p:sp>
      <p:pic>
        <p:nvPicPr>
          <p:cNvPr id="192" name="Google Shape;192;p33"/>
          <p:cNvPicPr preferRelativeResize="0"/>
          <p:nvPr/>
        </p:nvPicPr>
        <p:blipFill>
          <a:blip r:embed="rId15">
            <a:alphaModFix/>
          </a:blip>
          <a:stretch>
            <a:fillRect/>
          </a:stretch>
        </p:blipFill>
        <p:spPr>
          <a:xfrm>
            <a:off x="0" y="4785182"/>
            <a:ext cx="9143999" cy="358318"/>
          </a:xfrm>
          <a:prstGeom prst="rect">
            <a:avLst/>
          </a:prstGeom>
          <a:noFill/>
          <a:ln>
            <a:noFill/>
          </a:ln>
        </p:spPr>
      </p:pic>
      <p:pic>
        <p:nvPicPr>
          <p:cNvPr id="193" name="Google Shape;193;p33"/>
          <p:cNvPicPr preferRelativeResize="0"/>
          <p:nvPr/>
        </p:nvPicPr>
        <p:blipFill>
          <a:blip r:embed="rId16">
            <a:alphaModFix/>
          </a:blip>
          <a:stretch>
            <a:fillRect/>
          </a:stretch>
        </p:blipFill>
        <p:spPr>
          <a:xfrm>
            <a:off x="1007863" y="1180575"/>
            <a:ext cx="1337124" cy="1337124"/>
          </a:xfrm>
          <a:prstGeom prst="rect">
            <a:avLst/>
          </a:prstGeom>
          <a:noFill/>
          <a:ln>
            <a:noFill/>
          </a:ln>
        </p:spPr>
      </p:pic>
      <p:pic>
        <p:nvPicPr>
          <p:cNvPr id="194" name="Google Shape;194;p33"/>
          <p:cNvPicPr preferRelativeResize="0"/>
          <p:nvPr/>
        </p:nvPicPr>
        <p:blipFill>
          <a:blip r:embed="rId17">
            <a:alphaModFix/>
          </a:blip>
          <a:stretch>
            <a:fillRect/>
          </a:stretch>
        </p:blipFill>
        <p:spPr>
          <a:xfrm>
            <a:off x="6695363" y="947900"/>
            <a:ext cx="1519224" cy="1519224"/>
          </a:xfrm>
          <a:prstGeom prst="rect">
            <a:avLst/>
          </a:prstGeom>
          <a:noFill/>
          <a:ln>
            <a:noFill/>
          </a:ln>
        </p:spPr>
      </p:pic>
      <p:pic>
        <p:nvPicPr>
          <p:cNvPr id="195" name="Google Shape;195;p33"/>
          <p:cNvPicPr preferRelativeResize="0"/>
          <p:nvPr/>
        </p:nvPicPr>
        <p:blipFill rotWithShape="1">
          <a:blip r:embed="rId18">
            <a:alphaModFix/>
          </a:blip>
          <a:srcRect l="7126" t="31480" r="7221" b="5559"/>
          <a:stretch/>
        </p:blipFill>
        <p:spPr>
          <a:xfrm>
            <a:off x="759325" y="3264450"/>
            <a:ext cx="1747850" cy="1284902"/>
          </a:xfrm>
          <a:prstGeom prst="rect">
            <a:avLst/>
          </a:prstGeom>
          <a:noFill/>
          <a:ln>
            <a:noFill/>
          </a:ln>
        </p:spPr>
      </p:pic>
      <p:pic>
        <p:nvPicPr>
          <p:cNvPr id="196" name="Google Shape;196;p33"/>
          <p:cNvPicPr preferRelativeResize="0"/>
          <p:nvPr/>
        </p:nvPicPr>
        <p:blipFill>
          <a:blip r:embed="rId19">
            <a:alphaModFix/>
          </a:blip>
          <a:stretch>
            <a:fillRect/>
          </a:stretch>
        </p:blipFill>
        <p:spPr>
          <a:xfrm>
            <a:off x="7181850" y="3297301"/>
            <a:ext cx="1219200" cy="1219200"/>
          </a:xfrm>
          <a:prstGeom prst="rect">
            <a:avLst/>
          </a:prstGeom>
          <a:noFill/>
          <a:ln>
            <a:noFill/>
          </a:ln>
        </p:spPr>
      </p:pic>
      <p:pic>
        <p:nvPicPr>
          <p:cNvPr id="197" name="Google Shape;197;p33"/>
          <p:cNvPicPr preferRelativeResize="0"/>
          <p:nvPr/>
        </p:nvPicPr>
        <p:blipFill>
          <a:blip r:embed="rId20">
            <a:alphaModFix/>
          </a:blip>
          <a:stretch>
            <a:fillRect/>
          </a:stretch>
        </p:blipFill>
        <p:spPr>
          <a:xfrm>
            <a:off x="3937663" y="1463175"/>
            <a:ext cx="1446725" cy="1446725"/>
          </a:xfrm>
          <a:prstGeom prst="rect">
            <a:avLst/>
          </a:prstGeom>
          <a:noFill/>
          <a:ln>
            <a:noFill/>
          </a:ln>
        </p:spPr>
      </p:pic>
      <p:pic>
        <p:nvPicPr>
          <p:cNvPr id="2" name="Recorded Sound">
            <a:hlinkClick r:id="" action="ppaction://media"/>
            <a:extLst>
              <a:ext uri="{FF2B5EF4-FFF2-40B4-BE49-F238E27FC236}">
                <a16:creationId xmlns:a16="http://schemas.microsoft.com/office/drawing/2014/main" id="{BE9A8092-2015-558C-2A5D-4766AA531C53}"/>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rot="21407428" flipH="1">
            <a:off x="3354684" y="587016"/>
            <a:ext cx="270164" cy="278801"/>
          </a:xfrm>
          <a:prstGeom prst="rect">
            <a:avLst/>
          </a:prstGeom>
        </p:spPr>
      </p:pic>
      <p:pic>
        <p:nvPicPr>
          <p:cNvPr id="3" name="Recorded Sound">
            <a:hlinkClick r:id="" action="ppaction://media"/>
            <a:extLst>
              <a:ext uri="{FF2B5EF4-FFF2-40B4-BE49-F238E27FC236}">
                <a16:creationId xmlns:a16="http://schemas.microsoft.com/office/drawing/2014/main" id="{1BCBC48C-0366-0AD4-5356-AFF02E23FDFC}"/>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3324321" y="3112050"/>
            <a:ext cx="304800" cy="304800"/>
          </a:xfrm>
          <a:prstGeom prst="rect">
            <a:avLst/>
          </a:prstGeom>
        </p:spPr>
      </p:pic>
      <p:pic>
        <p:nvPicPr>
          <p:cNvPr id="4" name="Recorded Sound">
            <a:hlinkClick r:id="" action="ppaction://media"/>
            <a:extLst>
              <a:ext uri="{FF2B5EF4-FFF2-40B4-BE49-F238E27FC236}">
                <a16:creationId xmlns:a16="http://schemas.microsoft.com/office/drawing/2014/main" id="{C262E711-C3F5-16B1-7663-A7A3489B29D2}"/>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598307" y="519791"/>
            <a:ext cx="322035" cy="322035"/>
          </a:xfrm>
          <a:prstGeom prst="rect">
            <a:avLst/>
          </a:prstGeom>
        </p:spPr>
      </p:pic>
      <p:pic>
        <p:nvPicPr>
          <p:cNvPr id="5" name="Recorded Sound">
            <a:hlinkClick r:id="" action="ppaction://media"/>
            <a:extLst>
              <a:ext uri="{FF2B5EF4-FFF2-40B4-BE49-F238E27FC236}">
                <a16:creationId xmlns:a16="http://schemas.microsoft.com/office/drawing/2014/main" id="{E29BC72F-3EDE-C208-FCF6-21186A570186}"/>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5926105" y="552496"/>
            <a:ext cx="320666" cy="320666"/>
          </a:xfrm>
          <a:prstGeom prst="rect">
            <a:avLst/>
          </a:prstGeom>
        </p:spPr>
      </p:pic>
      <p:pic>
        <p:nvPicPr>
          <p:cNvPr id="6" name="Recorded Sound">
            <a:hlinkClick r:id="" action="ppaction://media"/>
            <a:extLst>
              <a:ext uri="{FF2B5EF4-FFF2-40B4-BE49-F238E27FC236}">
                <a16:creationId xmlns:a16="http://schemas.microsoft.com/office/drawing/2014/main" id="{24AEB1B7-FFBD-E1A8-170B-04A9B2DDF8D3}"/>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6600129" y="2989908"/>
            <a:ext cx="304800" cy="304800"/>
          </a:xfrm>
          <a:prstGeom prst="rect">
            <a:avLst/>
          </a:prstGeom>
        </p:spPr>
      </p:pic>
      <p:pic>
        <p:nvPicPr>
          <p:cNvPr id="7" name="Recorded Sound">
            <a:hlinkClick r:id="" action="ppaction://media"/>
            <a:extLst>
              <a:ext uri="{FF2B5EF4-FFF2-40B4-BE49-F238E27FC236}">
                <a16:creationId xmlns:a16="http://schemas.microsoft.com/office/drawing/2014/main" id="{7226A239-744F-A180-EBDD-B56264462B57}"/>
              </a:ext>
            </a:extLst>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133350" y="3013701"/>
            <a:ext cx="282286" cy="2822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500"/>
                                        <p:tgtEl>
                                          <p:spTgt spid="185"/>
                                        </p:tgtEl>
                                      </p:cBhvr>
                                    </p:animEffect>
                                  </p:childTnLst>
                                </p:cTn>
                              </p:par>
                              <p:par>
                                <p:cTn id="8" presetID="10" presetClass="entr" presetSubtype="0" fill="hold" nodeType="withEffect">
                                  <p:stCondLst>
                                    <p:cond delay="0"/>
                                  </p:stCondLst>
                                  <p:childTnLst>
                                    <p:set>
                                      <p:cBhvr>
                                        <p:cTn id="9" dur="1" fill="hold">
                                          <p:stCondLst>
                                            <p:cond delay="0"/>
                                          </p:stCondLst>
                                        </p:cTn>
                                        <p:tgtEl>
                                          <p:spTgt spid="186"/>
                                        </p:tgtEl>
                                        <p:attrNameLst>
                                          <p:attrName>style.visibility</p:attrName>
                                        </p:attrNameLst>
                                      </p:cBhvr>
                                      <p:to>
                                        <p:strVal val="visible"/>
                                      </p:to>
                                    </p:set>
                                    <p:animEffect transition="in" filter="fade">
                                      <p:cBhvr>
                                        <p:cTn id="10" dur="500"/>
                                        <p:tgtEl>
                                          <p:spTgt spid="18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9"/>
                                        </p:tgtEl>
                                        <p:attrNameLst>
                                          <p:attrName>style.visibility</p:attrName>
                                        </p:attrNameLst>
                                      </p:cBhvr>
                                      <p:to>
                                        <p:strVal val="visible"/>
                                      </p:to>
                                    </p:set>
                                    <p:animEffect transition="in" filter="fade">
                                      <p:cBhvr>
                                        <p:cTn id="15" dur="500"/>
                                        <p:tgtEl>
                                          <p:spTgt spid="18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1"/>
                                        </p:tgtEl>
                                        <p:attrNameLst>
                                          <p:attrName>style.visibility</p:attrName>
                                        </p:attrNameLst>
                                      </p:cBhvr>
                                      <p:to>
                                        <p:strVal val="visible"/>
                                      </p:to>
                                    </p:set>
                                    <p:animEffect transition="in" filter="fade">
                                      <p:cBhvr>
                                        <p:cTn id="20" dur="500"/>
                                        <p:tgtEl>
                                          <p:spTgt spid="19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0"/>
                                        </p:tgtEl>
                                        <p:attrNameLst>
                                          <p:attrName>style.visibility</p:attrName>
                                        </p:attrNameLst>
                                      </p:cBhvr>
                                      <p:to>
                                        <p:strVal val="visible"/>
                                      </p:to>
                                    </p:set>
                                    <p:animEffect transition="in" filter="fade">
                                      <p:cBhvr>
                                        <p:cTn id="25" dur="500"/>
                                        <p:tgtEl>
                                          <p:spTgt spid="19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88"/>
                                        </p:tgtEl>
                                        <p:attrNameLst>
                                          <p:attrName>style.visibility</p:attrName>
                                        </p:attrNameLst>
                                      </p:cBhvr>
                                      <p:to>
                                        <p:strVal val="visible"/>
                                      </p:to>
                                    </p:set>
                                    <p:animEffect transition="in" filter="fade">
                                      <p:cBhvr>
                                        <p:cTn id="30" dur="500"/>
                                        <p:tgtEl>
                                          <p:spTgt spid="18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87"/>
                                        </p:tgtEl>
                                        <p:attrNameLst>
                                          <p:attrName>style.visibility</p:attrName>
                                        </p:attrNameLst>
                                      </p:cBhvr>
                                      <p:to>
                                        <p:strVal val="visible"/>
                                      </p:to>
                                    </p:set>
                                    <p:animEffect transition="in" filter="fade">
                                      <p:cBhvr>
                                        <p:cTn id="35"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2"/>
                    </p:tgtEl>
                  </p:cond>
                </p:stCondLst>
                <p:endSync evt="end" delay="0">
                  <p:rtn val="all"/>
                </p:endSync>
                <p:childTnLst>
                  <p:par>
                    <p:cTn id="37" fill="hold">
                      <p:stCondLst>
                        <p:cond delay="0"/>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4245" fill="hold"/>
                                        <p:tgtEl>
                                          <p:spTgt spid="2"/>
                                        </p:tgtEl>
                                      </p:cBhvr>
                                    </p:cmd>
                                  </p:childTnLst>
                                </p:cTn>
                              </p:par>
                            </p:childTnLst>
                          </p:cTn>
                        </p:par>
                      </p:childTnLst>
                    </p:cTn>
                  </p:par>
                </p:childTnLst>
              </p:cTn>
              <p:nextCondLst>
                <p:cond evt="onClick" delay="0">
                  <p:tgtEl>
                    <p:spTgt spid="2"/>
                  </p:tgtEl>
                </p:cond>
              </p:nextCondLst>
            </p:seq>
            <p:audio>
              <p:cMediaNode vol="80000">
                <p:cTn id="41" fill="hold" display="0">
                  <p:stCondLst>
                    <p:cond delay="indefinite"/>
                  </p:stCondLst>
                  <p:endCondLst>
                    <p:cond evt="onStopAudio" delay="0">
                      <p:tgtEl>
                        <p:sldTgt/>
                      </p:tgtEl>
                    </p:cond>
                  </p:endCondLst>
                </p:cTn>
                <p:tgtEl>
                  <p:spTgt spid="2"/>
                </p:tgtEl>
              </p:cMediaNode>
            </p:audio>
            <p:seq concurrent="1" nextAc="seek">
              <p:cTn id="42" restart="whenNotActive" fill="hold" evtFilter="cancelBubble" nodeType="interactiveSeq">
                <p:stCondLst>
                  <p:cond evt="onClick" delay="0">
                    <p:tgtEl>
                      <p:spTgt spid="3"/>
                    </p:tgtEl>
                  </p:cond>
                </p:stCondLst>
                <p:endSync evt="end" delay="0">
                  <p:rtn val="all"/>
                </p:endSync>
                <p:childTnLst>
                  <p:par>
                    <p:cTn id="43" fill="hold">
                      <p:stCondLst>
                        <p:cond delay="0"/>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6355" fill="hold"/>
                                        <p:tgtEl>
                                          <p:spTgt spid="3"/>
                                        </p:tgtEl>
                                      </p:cBhvr>
                                    </p:cmd>
                                  </p:childTnLst>
                                </p:cTn>
                              </p:par>
                            </p:childTnLst>
                          </p:cTn>
                        </p:par>
                      </p:childTnLst>
                    </p:cTn>
                  </p:par>
                </p:childTnLst>
              </p:cTn>
              <p:nextCondLst>
                <p:cond evt="onClick" delay="0">
                  <p:tgtEl>
                    <p:spTgt spid="3"/>
                  </p:tgtEl>
                </p:cond>
              </p:nextCondLst>
            </p:seq>
            <p:audio>
              <p:cMediaNode vol="80000">
                <p:cTn id="47" fill="hold" display="0">
                  <p:stCondLst>
                    <p:cond delay="indefinite"/>
                  </p:stCondLst>
                  <p:endCondLst>
                    <p:cond evt="onStopAudio" delay="0">
                      <p:tgtEl>
                        <p:sldTgt/>
                      </p:tgtEl>
                    </p:cond>
                  </p:endCondLst>
                </p:cTn>
                <p:tgtEl>
                  <p:spTgt spid="3"/>
                </p:tgtEl>
              </p:cMediaNode>
            </p:audio>
            <p:seq concurrent="1" nextAc="seek">
              <p:cTn id="48" restart="whenNotActive" fill="hold" evtFilter="cancelBubble" nodeType="interactiveSeq">
                <p:stCondLst>
                  <p:cond evt="onClick" delay="0">
                    <p:tgtEl>
                      <p:spTgt spid="7"/>
                    </p:tgtEl>
                  </p:cond>
                </p:stCondLst>
                <p:endSync evt="end" delay="0">
                  <p:rtn val="all"/>
                </p:endSync>
                <p:childTnLst>
                  <p:par>
                    <p:cTn id="49" fill="hold">
                      <p:stCondLst>
                        <p:cond delay="0"/>
                      </p:stCondLst>
                      <p:childTnLst>
                        <p:par>
                          <p:cTn id="50" fill="hold">
                            <p:stCondLst>
                              <p:cond delay="0"/>
                            </p:stCondLst>
                            <p:childTnLst>
                              <p:par>
                                <p:cTn id="51" presetID="1" presetClass="mediacall" presetSubtype="0" fill="hold" nodeType="clickEffect">
                                  <p:stCondLst>
                                    <p:cond delay="0"/>
                                  </p:stCondLst>
                                  <p:childTnLst>
                                    <p:cmd type="call" cmd="playFrom(0.0)">
                                      <p:cBhvr>
                                        <p:cTn id="52" dur="3296" fill="hold"/>
                                        <p:tgtEl>
                                          <p:spTgt spid="7"/>
                                        </p:tgtEl>
                                      </p:cBhvr>
                                    </p:cmd>
                                  </p:childTnLst>
                                </p:cTn>
                              </p:par>
                            </p:childTnLst>
                          </p:cTn>
                        </p:par>
                      </p:childTnLst>
                    </p:cTn>
                  </p:par>
                </p:childTnLst>
              </p:cTn>
              <p:nextCondLst>
                <p:cond evt="onClick" delay="0">
                  <p:tgtEl>
                    <p:spTgt spid="7"/>
                  </p:tgtEl>
                </p:cond>
              </p:nextCondLst>
            </p:seq>
            <p:audio>
              <p:cMediaNode vol="80000">
                <p:cTn id="53" fill="hold" display="0">
                  <p:stCondLst>
                    <p:cond delay="indefinite"/>
                  </p:stCondLst>
                  <p:endCondLst>
                    <p:cond evt="onStopAudio" delay="0">
                      <p:tgtEl>
                        <p:sldTgt/>
                      </p:tgtEl>
                    </p:cond>
                  </p:endCondLst>
                </p:cTn>
                <p:tgtEl>
                  <p:spTgt spid="7"/>
                </p:tgtEl>
              </p:cMediaNode>
            </p:audio>
            <p:seq concurrent="1" nextAc="seek">
              <p:cTn id="54" restart="whenNotActive" fill="hold" evtFilter="cancelBubble" nodeType="interactiveSeq">
                <p:stCondLst>
                  <p:cond evt="onClick" delay="0">
                    <p:tgtEl>
                      <p:spTgt spid="4"/>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3597" fill="hold"/>
                                        <p:tgtEl>
                                          <p:spTgt spid="4"/>
                                        </p:tgtEl>
                                      </p:cBhvr>
                                    </p:cmd>
                                  </p:childTnLst>
                                </p:cTn>
                              </p:par>
                            </p:childTnLst>
                          </p:cTn>
                        </p:par>
                      </p:childTnLst>
                    </p:cTn>
                  </p:par>
                </p:childTnLst>
              </p:cTn>
              <p:nextCondLst>
                <p:cond evt="onClick" delay="0">
                  <p:tgtEl>
                    <p:spTgt spid="4"/>
                  </p:tgtEl>
                </p:cond>
              </p:nextCondLst>
            </p:seq>
            <p:audio>
              <p:cMediaNode vol="80000">
                <p:cTn id="59" fill="hold" display="0">
                  <p:stCondLst>
                    <p:cond delay="indefinite"/>
                  </p:stCondLst>
                  <p:endCondLst>
                    <p:cond evt="onStopAudio" delay="0">
                      <p:tgtEl>
                        <p:sldTgt/>
                      </p:tgtEl>
                    </p:cond>
                  </p:endCondLst>
                </p:cTn>
                <p:tgtEl>
                  <p:spTgt spid="4"/>
                </p:tgtEl>
              </p:cMediaNode>
            </p:audio>
            <p:seq concurrent="1" nextAc="seek">
              <p:cTn id="60" restart="whenNotActive" fill="hold" evtFilter="cancelBubble" nodeType="interactiveSeq">
                <p:stCondLst>
                  <p:cond evt="onClick" delay="0">
                    <p:tgtEl>
                      <p:spTgt spid="5"/>
                    </p:tgtEl>
                  </p:cond>
                </p:stCondLst>
                <p:endSync evt="end" delay="0">
                  <p:rtn val="all"/>
                </p:endSync>
                <p:childTnLst>
                  <p:par>
                    <p:cTn id="61" fill="hold">
                      <p:stCondLst>
                        <p:cond delay="0"/>
                      </p:stCondLst>
                      <p:childTnLst>
                        <p:par>
                          <p:cTn id="62" fill="hold">
                            <p:stCondLst>
                              <p:cond delay="0"/>
                            </p:stCondLst>
                            <p:childTnLst>
                              <p:par>
                                <p:cTn id="63" presetID="1" presetClass="mediacall" presetSubtype="0" fill="hold" nodeType="clickEffect">
                                  <p:stCondLst>
                                    <p:cond delay="0"/>
                                  </p:stCondLst>
                                  <p:childTnLst>
                                    <p:cmd type="call" cmd="playFrom(0.0)">
                                      <p:cBhvr>
                                        <p:cTn id="64" dur="3596" fill="hold"/>
                                        <p:tgtEl>
                                          <p:spTgt spid="5"/>
                                        </p:tgtEl>
                                      </p:cBhvr>
                                    </p:cmd>
                                  </p:childTnLst>
                                </p:cTn>
                              </p:par>
                            </p:childTnLst>
                          </p:cTn>
                        </p:par>
                      </p:childTnLst>
                    </p:cTn>
                  </p:par>
                </p:childTnLst>
              </p:cTn>
              <p:nextCondLst>
                <p:cond evt="onClick" delay="0">
                  <p:tgtEl>
                    <p:spTgt spid="5"/>
                  </p:tgtEl>
                </p:cond>
              </p:nextCondLst>
            </p:seq>
            <p:audio>
              <p:cMediaNode vol="80000">
                <p:cTn id="65" fill="hold" display="0">
                  <p:stCondLst>
                    <p:cond delay="indefinite"/>
                  </p:stCondLst>
                  <p:endCondLst>
                    <p:cond evt="onStopAudio" delay="0">
                      <p:tgtEl>
                        <p:sldTgt/>
                      </p:tgtEl>
                    </p:cond>
                  </p:endCondLst>
                </p:cTn>
                <p:tgtEl>
                  <p:spTgt spid="5"/>
                </p:tgtEl>
              </p:cMediaNode>
            </p:audio>
            <p:seq concurrent="1" nextAc="seek">
              <p:cTn id="66" restart="whenNotActive" fill="hold" evtFilter="cancelBubble" nodeType="interactiveSeq">
                <p:stCondLst>
                  <p:cond evt="onClick" delay="0">
                    <p:tgtEl>
                      <p:spTgt spid="6"/>
                    </p:tgtEl>
                  </p:cond>
                </p:stCondLst>
                <p:endSync evt="end" delay="0">
                  <p:rtn val="all"/>
                </p:endSync>
                <p:childTnLst>
                  <p:par>
                    <p:cTn id="67" fill="hold">
                      <p:stCondLst>
                        <p:cond delay="0"/>
                      </p:stCondLst>
                      <p:childTnLst>
                        <p:par>
                          <p:cTn id="68" fill="hold">
                            <p:stCondLst>
                              <p:cond delay="0"/>
                            </p:stCondLst>
                            <p:childTnLst>
                              <p:par>
                                <p:cTn id="69" presetID="1" presetClass="mediacall" presetSubtype="0" fill="hold" nodeType="clickEffect">
                                  <p:stCondLst>
                                    <p:cond delay="0"/>
                                  </p:stCondLst>
                                  <p:childTnLst>
                                    <p:cmd type="call" cmd="playFrom(0.0)">
                                      <p:cBhvr>
                                        <p:cTn id="70" dur="3363" fill="hold"/>
                                        <p:tgtEl>
                                          <p:spTgt spid="6"/>
                                        </p:tgtEl>
                                      </p:cBhvr>
                                    </p:cmd>
                                  </p:childTnLst>
                                </p:cTn>
                              </p:par>
                            </p:childTnLst>
                          </p:cTn>
                        </p:par>
                      </p:childTnLst>
                    </p:cTn>
                  </p:par>
                </p:childTnLst>
              </p:cTn>
              <p:nextCondLst>
                <p:cond evt="onClick" delay="0">
                  <p:tgtEl>
                    <p:spTgt spid="6"/>
                  </p:tgtEl>
                </p:cond>
              </p:nextCondLst>
            </p:seq>
            <p:audio>
              <p:cMediaNode vol="80000">
                <p:cTn id="71"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34"/>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203" name="Google Shape;203;p34"/>
          <p:cNvSpPr txBox="1"/>
          <p:nvPr/>
        </p:nvSpPr>
        <p:spPr>
          <a:xfrm rot="-1088054">
            <a:off x="275485" y="1183785"/>
            <a:ext cx="2639084" cy="53952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Er heißt……</a:t>
            </a:r>
            <a:endParaRPr sz="2700">
              <a:solidFill>
                <a:schemeClr val="dk1"/>
              </a:solidFill>
            </a:endParaRPr>
          </a:p>
        </p:txBody>
      </p:sp>
      <p:sp>
        <p:nvSpPr>
          <p:cNvPr id="204" name="Google Shape;204;p34"/>
          <p:cNvSpPr txBox="1"/>
          <p:nvPr/>
        </p:nvSpPr>
        <p:spPr>
          <a:xfrm rot="890800">
            <a:off x="6299716" y="1279927"/>
            <a:ext cx="2639003" cy="53935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Sie heißt……</a:t>
            </a:r>
            <a:endParaRPr sz="2700">
              <a:solidFill>
                <a:schemeClr val="dk1"/>
              </a:solidFill>
            </a:endParaRPr>
          </a:p>
        </p:txBody>
      </p:sp>
      <p:sp>
        <p:nvSpPr>
          <p:cNvPr id="205" name="Google Shape;205;p34"/>
          <p:cNvSpPr txBox="1"/>
          <p:nvPr/>
        </p:nvSpPr>
        <p:spPr>
          <a:xfrm rot="696453">
            <a:off x="1443343" y="2167577"/>
            <a:ext cx="2639072" cy="53964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Sie ist neun</a:t>
            </a:r>
            <a:endParaRPr sz="2700">
              <a:solidFill>
                <a:schemeClr val="dk1"/>
              </a:solidFill>
            </a:endParaRPr>
          </a:p>
        </p:txBody>
      </p:sp>
      <p:sp>
        <p:nvSpPr>
          <p:cNvPr id="206" name="Google Shape;206;p34"/>
          <p:cNvSpPr txBox="1"/>
          <p:nvPr/>
        </p:nvSpPr>
        <p:spPr>
          <a:xfrm rot="-536773">
            <a:off x="214716" y="3095609"/>
            <a:ext cx="2639105" cy="53967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Sie ist groß</a:t>
            </a:r>
            <a:endParaRPr sz="2700">
              <a:solidFill>
                <a:schemeClr val="dk1"/>
              </a:solidFill>
            </a:endParaRPr>
          </a:p>
        </p:txBody>
      </p:sp>
      <p:sp>
        <p:nvSpPr>
          <p:cNvPr id="207" name="Google Shape;207;p34"/>
          <p:cNvSpPr txBox="1"/>
          <p:nvPr/>
        </p:nvSpPr>
        <p:spPr>
          <a:xfrm rot="696396">
            <a:off x="3060747" y="4135730"/>
            <a:ext cx="3022504" cy="53964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Sie ist sehr klein</a:t>
            </a:r>
            <a:endParaRPr sz="2700">
              <a:solidFill>
                <a:schemeClr val="dk1"/>
              </a:solidFill>
            </a:endParaRPr>
          </a:p>
        </p:txBody>
      </p:sp>
      <p:sp>
        <p:nvSpPr>
          <p:cNvPr id="208" name="Google Shape;208;p34"/>
          <p:cNvSpPr txBox="1"/>
          <p:nvPr/>
        </p:nvSpPr>
        <p:spPr>
          <a:xfrm rot="-481064">
            <a:off x="5522218" y="2089007"/>
            <a:ext cx="2639097" cy="53958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Er ist neun</a:t>
            </a:r>
            <a:endParaRPr sz="2700">
              <a:solidFill>
                <a:schemeClr val="dk1"/>
              </a:solidFill>
            </a:endParaRPr>
          </a:p>
        </p:txBody>
      </p:sp>
      <p:sp>
        <p:nvSpPr>
          <p:cNvPr id="209" name="Google Shape;209;p34"/>
          <p:cNvSpPr txBox="1"/>
          <p:nvPr/>
        </p:nvSpPr>
        <p:spPr>
          <a:xfrm rot="163802">
            <a:off x="3709755" y="3053757"/>
            <a:ext cx="2639095" cy="53970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Er ist sehr klein</a:t>
            </a:r>
            <a:endParaRPr sz="2700">
              <a:solidFill>
                <a:schemeClr val="dk1"/>
              </a:solidFill>
            </a:endParaRPr>
          </a:p>
        </p:txBody>
      </p:sp>
      <p:sp>
        <p:nvSpPr>
          <p:cNvPr id="210" name="Google Shape;210;p34"/>
          <p:cNvSpPr txBox="1"/>
          <p:nvPr/>
        </p:nvSpPr>
        <p:spPr>
          <a:xfrm rot="163734">
            <a:off x="3028888" y="1236899"/>
            <a:ext cx="2841823" cy="53970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Sie ist sehr groß</a:t>
            </a:r>
            <a:endParaRPr sz="2700">
              <a:solidFill>
                <a:schemeClr val="dk1"/>
              </a:solidFill>
            </a:endParaRPr>
          </a:p>
        </p:txBody>
      </p:sp>
      <p:sp>
        <p:nvSpPr>
          <p:cNvPr id="211" name="Google Shape;211;p34"/>
          <p:cNvSpPr txBox="1"/>
          <p:nvPr/>
        </p:nvSpPr>
        <p:spPr>
          <a:xfrm rot="1089">
            <a:off x="257013" y="4452009"/>
            <a:ext cx="2841900" cy="53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Er ist sehr groß</a:t>
            </a:r>
            <a:endParaRPr sz="2700">
              <a:solidFill>
                <a:schemeClr val="dk1"/>
              </a:solidFill>
            </a:endParaRPr>
          </a:p>
        </p:txBody>
      </p:sp>
      <p:sp>
        <p:nvSpPr>
          <p:cNvPr id="212" name="Google Shape;212;p34"/>
          <p:cNvSpPr txBox="1"/>
          <p:nvPr/>
        </p:nvSpPr>
        <p:spPr>
          <a:xfrm rot="1089">
            <a:off x="6437138" y="3766434"/>
            <a:ext cx="2841900" cy="53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Er ist groß</a:t>
            </a:r>
            <a:endParaRPr sz="27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216"/>
        <p:cNvGrpSpPr/>
        <p:nvPr/>
      </p:nvGrpSpPr>
      <p:grpSpPr>
        <a:xfrm>
          <a:off x="0" y="0"/>
          <a:ext cx="0" cy="0"/>
          <a:chOff x="0" y="0"/>
          <a:chExt cx="0" cy="0"/>
        </a:xfrm>
      </p:grpSpPr>
      <p:sp>
        <p:nvSpPr>
          <p:cNvPr id="217" name="Google Shape;217;p35"/>
          <p:cNvSpPr txBox="1"/>
          <p:nvPr/>
        </p:nvSpPr>
        <p:spPr>
          <a:xfrm rot="-1088054">
            <a:off x="391060" y="692535"/>
            <a:ext cx="2639084" cy="53952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Er heißt……</a:t>
            </a:r>
            <a:endParaRPr sz="2700">
              <a:solidFill>
                <a:schemeClr val="dk1"/>
              </a:solidFill>
            </a:endParaRPr>
          </a:p>
        </p:txBody>
      </p:sp>
      <p:sp>
        <p:nvSpPr>
          <p:cNvPr id="218" name="Google Shape;218;p35"/>
          <p:cNvSpPr txBox="1"/>
          <p:nvPr/>
        </p:nvSpPr>
        <p:spPr>
          <a:xfrm rot="163734">
            <a:off x="3105938" y="764924"/>
            <a:ext cx="2841823" cy="53970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Sie ist sehr groß</a:t>
            </a:r>
            <a:endParaRPr sz="2700">
              <a:solidFill>
                <a:schemeClr val="dk1"/>
              </a:solidFill>
            </a:endParaRPr>
          </a:p>
        </p:txBody>
      </p:sp>
      <p:sp>
        <p:nvSpPr>
          <p:cNvPr id="219" name="Google Shape;219;p35"/>
          <p:cNvSpPr txBox="1"/>
          <p:nvPr/>
        </p:nvSpPr>
        <p:spPr>
          <a:xfrm rot="890800">
            <a:off x="6184116" y="692627"/>
            <a:ext cx="2639003" cy="53935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Sie heißt……</a:t>
            </a:r>
            <a:endParaRPr sz="2700">
              <a:solidFill>
                <a:schemeClr val="dk1"/>
              </a:solidFill>
            </a:endParaRPr>
          </a:p>
        </p:txBody>
      </p:sp>
      <p:sp>
        <p:nvSpPr>
          <p:cNvPr id="220" name="Google Shape;220;p35"/>
          <p:cNvSpPr txBox="1"/>
          <p:nvPr/>
        </p:nvSpPr>
        <p:spPr>
          <a:xfrm rot="428616">
            <a:off x="1058071" y="1870038"/>
            <a:ext cx="2639186" cy="53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Sie ist neun</a:t>
            </a:r>
            <a:endParaRPr sz="2700">
              <a:solidFill>
                <a:schemeClr val="dk1"/>
              </a:solidFill>
            </a:endParaRPr>
          </a:p>
        </p:txBody>
      </p:sp>
      <p:sp>
        <p:nvSpPr>
          <p:cNvPr id="221" name="Google Shape;221;p35"/>
          <p:cNvSpPr txBox="1"/>
          <p:nvPr/>
        </p:nvSpPr>
        <p:spPr>
          <a:xfrm rot="-178282">
            <a:off x="4770847" y="1553456"/>
            <a:ext cx="2639048" cy="53982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Er ist neun</a:t>
            </a:r>
            <a:endParaRPr sz="2700">
              <a:solidFill>
                <a:schemeClr val="dk1"/>
              </a:solidFill>
            </a:endParaRPr>
          </a:p>
        </p:txBody>
      </p:sp>
      <p:sp>
        <p:nvSpPr>
          <p:cNvPr id="222" name="Google Shape;222;p35"/>
          <p:cNvSpPr txBox="1"/>
          <p:nvPr/>
        </p:nvSpPr>
        <p:spPr>
          <a:xfrm rot="-536773">
            <a:off x="214716" y="3095609"/>
            <a:ext cx="2639105" cy="53967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Sie ist groß</a:t>
            </a:r>
            <a:endParaRPr sz="2700">
              <a:solidFill>
                <a:schemeClr val="dk1"/>
              </a:solidFill>
            </a:endParaRPr>
          </a:p>
        </p:txBody>
      </p:sp>
      <p:sp>
        <p:nvSpPr>
          <p:cNvPr id="223" name="Google Shape;223;p35"/>
          <p:cNvSpPr txBox="1"/>
          <p:nvPr/>
        </p:nvSpPr>
        <p:spPr>
          <a:xfrm rot="163802">
            <a:off x="3308555" y="3024832"/>
            <a:ext cx="2639095" cy="53970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Er ist sehr klein</a:t>
            </a:r>
            <a:endParaRPr sz="2700">
              <a:solidFill>
                <a:schemeClr val="dk1"/>
              </a:solidFill>
            </a:endParaRPr>
          </a:p>
        </p:txBody>
      </p:sp>
      <p:sp>
        <p:nvSpPr>
          <p:cNvPr id="224" name="Google Shape;224;p35"/>
          <p:cNvSpPr txBox="1"/>
          <p:nvPr/>
        </p:nvSpPr>
        <p:spPr>
          <a:xfrm rot="528301">
            <a:off x="6082734" y="2832174"/>
            <a:ext cx="2841791" cy="53974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Er ist groß</a:t>
            </a:r>
            <a:endParaRPr sz="2700">
              <a:solidFill>
                <a:schemeClr val="dk1"/>
              </a:solidFill>
            </a:endParaRPr>
          </a:p>
        </p:txBody>
      </p:sp>
      <p:sp>
        <p:nvSpPr>
          <p:cNvPr id="225" name="Google Shape;225;p35"/>
          <p:cNvSpPr txBox="1"/>
          <p:nvPr/>
        </p:nvSpPr>
        <p:spPr>
          <a:xfrm rot="1089">
            <a:off x="289638" y="4288259"/>
            <a:ext cx="2841900" cy="53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Er ist sehr groß</a:t>
            </a:r>
            <a:endParaRPr sz="2700">
              <a:solidFill>
                <a:schemeClr val="dk1"/>
              </a:solidFill>
            </a:endParaRPr>
          </a:p>
        </p:txBody>
      </p:sp>
      <p:sp>
        <p:nvSpPr>
          <p:cNvPr id="226" name="Google Shape;226;p35"/>
          <p:cNvSpPr txBox="1"/>
          <p:nvPr/>
        </p:nvSpPr>
        <p:spPr>
          <a:xfrm rot="233565">
            <a:off x="4226252" y="4105823"/>
            <a:ext cx="3022573" cy="53974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700">
                <a:solidFill>
                  <a:schemeClr val="dk1"/>
                </a:solidFill>
              </a:rPr>
              <a:t>Sie ist sehr klein</a:t>
            </a:r>
            <a:endParaRPr sz="27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36"/>
          <p:cNvPicPr preferRelativeResize="0"/>
          <p:nvPr/>
        </p:nvPicPr>
        <p:blipFill>
          <a:blip r:embed="rId15">
            <a:alphaModFix/>
          </a:blip>
          <a:stretch>
            <a:fillRect/>
          </a:stretch>
        </p:blipFill>
        <p:spPr>
          <a:xfrm>
            <a:off x="0" y="-47200"/>
            <a:ext cx="9143999" cy="833700"/>
          </a:xfrm>
          <a:prstGeom prst="rect">
            <a:avLst/>
          </a:prstGeom>
          <a:noFill/>
          <a:ln>
            <a:noFill/>
          </a:ln>
        </p:spPr>
      </p:pic>
      <p:pic>
        <p:nvPicPr>
          <p:cNvPr id="232" name="Google Shape;232;p36" title="Screenshot 2025-03-28 at 18.17.13.png"/>
          <p:cNvPicPr preferRelativeResize="0"/>
          <p:nvPr/>
        </p:nvPicPr>
        <p:blipFill>
          <a:blip r:embed="rId16">
            <a:alphaModFix/>
          </a:blip>
          <a:stretch>
            <a:fillRect/>
          </a:stretch>
        </p:blipFill>
        <p:spPr>
          <a:xfrm>
            <a:off x="280850" y="1753824"/>
            <a:ext cx="1353476" cy="1265825"/>
          </a:xfrm>
          <a:prstGeom prst="rect">
            <a:avLst/>
          </a:prstGeom>
          <a:noFill/>
          <a:ln>
            <a:noFill/>
          </a:ln>
        </p:spPr>
      </p:pic>
      <p:pic>
        <p:nvPicPr>
          <p:cNvPr id="233" name="Google Shape;233;p36" title="Screenshot 2025-03-28 at 18.18.17.png"/>
          <p:cNvPicPr preferRelativeResize="0"/>
          <p:nvPr/>
        </p:nvPicPr>
        <p:blipFill>
          <a:blip r:embed="rId17">
            <a:alphaModFix/>
          </a:blip>
          <a:stretch>
            <a:fillRect/>
          </a:stretch>
        </p:blipFill>
        <p:spPr>
          <a:xfrm>
            <a:off x="2219725" y="1722150"/>
            <a:ext cx="1506750" cy="1329175"/>
          </a:xfrm>
          <a:prstGeom prst="rect">
            <a:avLst/>
          </a:prstGeom>
          <a:noFill/>
          <a:ln>
            <a:noFill/>
          </a:ln>
        </p:spPr>
      </p:pic>
      <p:pic>
        <p:nvPicPr>
          <p:cNvPr id="234" name="Google Shape;234;p36"/>
          <p:cNvPicPr preferRelativeResize="0"/>
          <p:nvPr/>
        </p:nvPicPr>
        <p:blipFill rotWithShape="1">
          <a:blip r:embed="rId18">
            <a:alphaModFix/>
          </a:blip>
          <a:srcRect l="6668" r="6163"/>
          <a:stretch/>
        </p:blipFill>
        <p:spPr>
          <a:xfrm>
            <a:off x="4130287" y="1690475"/>
            <a:ext cx="2059776" cy="1329175"/>
          </a:xfrm>
          <a:prstGeom prst="rect">
            <a:avLst/>
          </a:prstGeom>
          <a:noFill/>
          <a:ln>
            <a:noFill/>
          </a:ln>
        </p:spPr>
      </p:pic>
      <p:pic>
        <p:nvPicPr>
          <p:cNvPr id="235" name="Google Shape;235;p36"/>
          <p:cNvPicPr preferRelativeResize="0"/>
          <p:nvPr/>
        </p:nvPicPr>
        <p:blipFill rotWithShape="1">
          <a:blip r:embed="rId19">
            <a:alphaModFix/>
          </a:blip>
          <a:srcRect l="12132" r="10198"/>
          <a:stretch/>
        </p:blipFill>
        <p:spPr>
          <a:xfrm>
            <a:off x="6760575" y="1683800"/>
            <a:ext cx="2000251" cy="1405875"/>
          </a:xfrm>
          <a:prstGeom prst="rect">
            <a:avLst/>
          </a:prstGeom>
          <a:noFill/>
          <a:ln>
            <a:noFill/>
          </a:ln>
        </p:spPr>
      </p:pic>
      <p:sp>
        <p:nvSpPr>
          <p:cNvPr id="236" name="Google Shape;236;p36"/>
          <p:cNvSpPr txBox="1"/>
          <p:nvPr/>
        </p:nvSpPr>
        <p:spPr>
          <a:xfrm>
            <a:off x="473900" y="861100"/>
            <a:ext cx="7753800" cy="42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dirty="0">
                <a:solidFill>
                  <a:schemeClr val="dk1"/>
                </a:solidFill>
              </a:rPr>
              <a:t>Wie sind deine Freunde?	</a:t>
            </a:r>
            <a:r>
              <a:rPr lang="en" sz="2200" dirty="0">
                <a:solidFill>
                  <a:schemeClr val="dk1"/>
                </a:solidFill>
                <a:highlight>
                  <a:srgbClr val="CFE2F3"/>
                </a:highlight>
              </a:rPr>
              <a:t>Er</a:t>
            </a:r>
            <a:r>
              <a:rPr lang="en" sz="2200" dirty="0">
                <a:solidFill>
                  <a:schemeClr val="dk1"/>
                </a:solidFill>
              </a:rPr>
              <a:t> / </a:t>
            </a:r>
            <a:r>
              <a:rPr lang="en" sz="2200" dirty="0">
                <a:solidFill>
                  <a:schemeClr val="dk1"/>
                </a:solidFill>
                <a:highlight>
                  <a:srgbClr val="F4CCCC"/>
                </a:highlight>
              </a:rPr>
              <a:t>Sie</a:t>
            </a:r>
            <a:r>
              <a:rPr lang="en" sz="2200" dirty="0">
                <a:solidFill>
                  <a:schemeClr val="dk1"/>
                </a:solidFill>
              </a:rPr>
              <a:t>  ist………………</a:t>
            </a:r>
            <a:endParaRPr sz="2200" dirty="0">
              <a:solidFill>
                <a:schemeClr val="dk1"/>
              </a:solidFill>
            </a:endParaRPr>
          </a:p>
        </p:txBody>
      </p:sp>
      <p:sp>
        <p:nvSpPr>
          <p:cNvPr id="237" name="Google Shape;237;p36"/>
          <p:cNvSpPr txBox="1"/>
          <p:nvPr/>
        </p:nvSpPr>
        <p:spPr>
          <a:xfrm>
            <a:off x="281250" y="3124625"/>
            <a:ext cx="1353600" cy="50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chemeClr val="dk1"/>
                </a:solidFill>
              </a:rPr>
              <a:t>lustig</a:t>
            </a:r>
            <a:endParaRPr sz="2400">
              <a:solidFill>
                <a:schemeClr val="dk1"/>
              </a:solidFill>
            </a:endParaRPr>
          </a:p>
        </p:txBody>
      </p:sp>
      <p:sp>
        <p:nvSpPr>
          <p:cNvPr id="238" name="Google Shape;238;p36"/>
          <p:cNvSpPr txBox="1"/>
          <p:nvPr/>
        </p:nvSpPr>
        <p:spPr>
          <a:xfrm>
            <a:off x="2219650" y="3124625"/>
            <a:ext cx="1506900" cy="50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chemeClr val="dk1"/>
                </a:solidFill>
              </a:rPr>
              <a:t>sportlich</a:t>
            </a:r>
            <a:endParaRPr sz="2400">
              <a:solidFill>
                <a:schemeClr val="dk1"/>
              </a:solidFill>
            </a:endParaRPr>
          </a:p>
        </p:txBody>
      </p:sp>
      <p:sp>
        <p:nvSpPr>
          <p:cNvPr id="239" name="Google Shape;239;p36"/>
          <p:cNvSpPr txBox="1"/>
          <p:nvPr/>
        </p:nvSpPr>
        <p:spPr>
          <a:xfrm>
            <a:off x="4406725" y="3124625"/>
            <a:ext cx="1506900" cy="50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chemeClr val="dk1"/>
                </a:solidFill>
              </a:rPr>
              <a:t>kreativ</a:t>
            </a:r>
            <a:endParaRPr sz="2400">
              <a:solidFill>
                <a:schemeClr val="dk1"/>
              </a:solidFill>
            </a:endParaRPr>
          </a:p>
        </p:txBody>
      </p:sp>
      <p:sp>
        <p:nvSpPr>
          <p:cNvPr id="240" name="Google Shape;240;p36"/>
          <p:cNvSpPr txBox="1"/>
          <p:nvPr/>
        </p:nvSpPr>
        <p:spPr>
          <a:xfrm>
            <a:off x="7053825" y="3124625"/>
            <a:ext cx="1506900" cy="501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chemeClr val="dk1"/>
                </a:solidFill>
              </a:rPr>
              <a:t>laut</a:t>
            </a:r>
            <a:endParaRPr sz="2400">
              <a:solidFill>
                <a:schemeClr val="dk1"/>
              </a:solidFill>
            </a:endParaRPr>
          </a:p>
        </p:txBody>
      </p:sp>
      <p:pic>
        <p:nvPicPr>
          <p:cNvPr id="2" name="Recorded Sound">
            <a:hlinkClick r:id="" action="ppaction://media"/>
            <a:extLst>
              <a:ext uri="{FF2B5EF4-FFF2-40B4-BE49-F238E27FC236}">
                <a16:creationId xmlns:a16="http://schemas.microsoft.com/office/drawing/2014/main" id="{FED46E12-2D72-27CB-CB15-786EDD265A07}"/>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221349" y="1015463"/>
            <a:ext cx="290946" cy="290946"/>
          </a:xfrm>
          <a:prstGeom prst="rect">
            <a:avLst/>
          </a:prstGeom>
        </p:spPr>
      </p:pic>
      <p:pic>
        <p:nvPicPr>
          <p:cNvPr id="3" name="Recorded Sound">
            <a:hlinkClick r:id="" action="ppaction://media"/>
            <a:extLst>
              <a:ext uri="{FF2B5EF4-FFF2-40B4-BE49-F238E27FC236}">
                <a16:creationId xmlns:a16="http://schemas.microsoft.com/office/drawing/2014/main" id="{3A35E633-8CB8-576C-CF62-F4764892ABDD}"/>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3797125" y="855905"/>
            <a:ext cx="336070" cy="336070"/>
          </a:xfrm>
          <a:prstGeom prst="rect">
            <a:avLst/>
          </a:prstGeom>
        </p:spPr>
      </p:pic>
      <p:pic>
        <p:nvPicPr>
          <p:cNvPr id="4" name="Recorded Sound">
            <a:hlinkClick r:id="" action="ppaction://media"/>
            <a:extLst>
              <a:ext uri="{FF2B5EF4-FFF2-40B4-BE49-F238E27FC236}">
                <a16:creationId xmlns:a16="http://schemas.microsoft.com/office/drawing/2014/main" id="{83F97918-1A8B-57EB-9328-8CE608C6EB5D}"/>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221349" y="3332441"/>
            <a:ext cx="231796" cy="231796"/>
          </a:xfrm>
          <a:prstGeom prst="rect">
            <a:avLst/>
          </a:prstGeom>
        </p:spPr>
      </p:pic>
      <p:pic>
        <p:nvPicPr>
          <p:cNvPr id="5" name="Recorded Sound">
            <a:hlinkClick r:id="" action="ppaction://media"/>
            <a:extLst>
              <a:ext uri="{FF2B5EF4-FFF2-40B4-BE49-F238E27FC236}">
                <a16:creationId xmlns:a16="http://schemas.microsoft.com/office/drawing/2014/main" id="{167489CC-62FE-66CD-0B81-776D94AAD26A}"/>
              </a:ext>
            </a:extLst>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2112277" y="3332441"/>
            <a:ext cx="214745" cy="214745"/>
          </a:xfrm>
          <a:prstGeom prst="rect">
            <a:avLst/>
          </a:prstGeom>
        </p:spPr>
      </p:pic>
      <p:pic>
        <p:nvPicPr>
          <p:cNvPr id="6" name="Recorded Sound">
            <a:hlinkClick r:id="" action="ppaction://media"/>
            <a:extLst>
              <a:ext uri="{FF2B5EF4-FFF2-40B4-BE49-F238E27FC236}">
                <a16:creationId xmlns:a16="http://schemas.microsoft.com/office/drawing/2014/main" id="{706E6290-13AF-2732-590F-B670E5682371}"/>
              </a:ext>
            </a:extLst>
          </p:cNvPr>
          <p:cNvPicPr>
            <a:picLocks noChangeAspect="1"/>
          </p:cNvPicPr>
          <p:nvPr>
            <a:audioFile r:link="rId10"/>
            <p:extLst>
              <p:ext uri="{DAA4B4D4-6D71-4841-9C94-3DE7FCFB9230}">
                <p14:media xmlns:p14="http://schemas.microsoft.com/office/powerpoint/2010/main" r:embed="rId9"/>
              </p:ext>
            </p:extLst>
          </p:nvPr>
        </p:nvPicPr>
        <p:blipFill>
          <a:blip r:embed="rId20"/>
          <a:stretch>
            <a:fillRect/>
          </a:stretch>
        </p:blipFill>
        <p:spPr>
          <a:xfrm>
            <a:off x="4324717" y="3285070"/>
            <a:ext cx="262116" cy="262116"/>
          </a:xfrm>
          <a:prstGeom prst="rect">
            <a:avLst/>
          </a:prstGeom>
        </p:spPr>
      </p:pic>
      <p:pic>
        <p:nvPicPr>
          <p:cNvPr id="7" name="Recorded Sound">
            <a:hlinkClick r:id="" action="ppaction://media"/>
            <a:extLst>
              <a:ext uri="{FF2B5EF4-FFF2-40B4-BE49-F238E27FC236}">
                <a16:creationId xmlns:a16="http://schemas.microsoft.com/office/drawing/2014/main" id="{09F55002-05F2-5A7F-61D1-2B808D1470EB}"/>
              </a:ext>
            </a:extLst>
          </p:cNvPr>
          <p:cNvPicPr>
            <a:picLocks noChangeAspect="1"/>
          </p:cNvPicPr>
          <p:nvPr>
            <a:audioFile r:link="rId12"/>
            <p:extLst>
              <p:ext uri="{DAA4B4D4-6D71-4841-9C94-3DE7FCFB9230}">
                <p14:media xmlns:p14="http://schemas.microsoft.com/office/powerpoint/2010/main" r:embed="rId11"/>
              </p:ext>
            </p:extLst>
          </p:nvPr>
        </p:nvPicPr>
        <p:blipFill>
          <a:blip r:embed="rId20"/>
          <a:stretch>
            <a:fillRect/>
          </a:stretch>
        </p:blipFill>
        <p:spPr>
          <a:xfrm>
            <a:off x="7097250" y="328507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7"/>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3340" fill="hold"/>
                                        <p:tgtEl>
                                          <p:spTgt spid="7"/>
                                        </p:tgtEl>
                                      </p:cBhvr>
                                    </p:cmd>
                                  </p:childTnLst>
                                </p:cTn>
                              </p:par>
                            </p:childTnLst>
                          </p:cTn>
                        </p:par>
                      </p:childTnLst>
                    </p:cTn>
                  </p:par>
                </p:childTnLst>
              </p:cTn>
              <p:nextCondLst>
                <p:cond evt="onClick" delay="0">
                  <p:tgtEl>
                    <p:spTgt spid="7"/>
                  </p:tgtEl>
                </p:cond>
              </p:nextCondLst>
            </p:seq>
            <p:audio>
              <p:cMediaNode vol="80000">
                <p:cTn id="40" fill="hold" display="0">
                  <p:stCondLst>
                    <p:cond delay="indefinite"/>
                  </p:stCondLst>
                  <p:endCondLst>
                    <p:cond evt="onStopAudio" delay="0">
                      <p:tgtEl>
                        <p:sldTgt/>
                      </p:tgtEl>
                    </p:cond>
                  </p:endCondLst>
                </p:cTn>
                <p:tgtEl>
                  <p:spTgt spid="7"/>
                </p:tgtEl>
              </p:cMediaNode>
            </p:audio>
            <p:seq concurrent="1" nextAc="seek">
              <p:cTn id="41" restart="whenNotActive" fill="hold" evtFilter="cancelBubble" nodeType="interactiveSeq">
                <p:stCondLst>
                  <p:cond evt="onClick" delay="0">
                    <p:tgtEl>
                      <p:spTgt spid="6"/>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3805" fill="hold"/>
                                        <p:tgtEl>
                                          <p:spTgt spid="6"/>
                                        </p:tgtEl>
                                      </p:cBhvr>
                                    </p:cmd>
                                  </p:childTnLst>
                                </p:cTn>
                              </p:par>
                            </p:childTnLst>
                          </p:cTn>
                        </p:par>
                      </p:childTnLst>
                    </p:cTn>
                  </p:par>
                </p:childTnLst>
              </p:cTn>
              <p:nextCondLst>
                <p:cond evt="onClick" delay="0">
                  <p:tgtEl>
                    <p:spTgt spid="6"/>
                  </p:tgtEl>
                </p:cond>
              </p:nextCondLst>
            </p:seq>
            <p:audio>
              <p:cMediaNode vol="80000">
                <p:cTn id="46" fill="hold" display="0">
                  <p:stCondLst>
                    <p:cond delay="indefinite"/>
                  </p:stCondLst>
                  <p:endCondLst>
                    <p:cond evt="onStopAudio" delay="0">
                      <p:tgtEl>
                        <p:sldTgt/>
                      </p:tgtEl>
                    </p:cond>
                  </p:endCondLst>
                </p:cTn>
                <p:tgtEl>
                  <p:spTgt spid="6"/>
                </p:tgtEl>
              </p:cMediaNode>
            </p:audio>
            <p:seq concurrent="1" nextAc="seek">
              <p:cTn id="47" restart="whenNotActive" fill="hold" evtFilter="cancelBubble" nodeType="interactiveSeq">
                <p:stCondLst>
                  <p:cond evt="onClick" delay="0">
                    <p:tgtEl>
                      <p:spTgt spid="5"/>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4154" fill="hold"/>
                                        <p:tgtEl>
                                          <p:spTgt spid="5"/>
                                        </p:tgtEl>
                                      </p:cBhvr>
                                    </p:cmd>
                                  </p:childTnLst>
                                </p:cTn>
                              </p:par>
                            </p:childTnLst>
                          </p:cTn>
                        </p:par>
                      </p:childTnLst>
                    </p:cTn>
                  </p:par>
                </p:childTnLst>
              </p:cTn>
              <p:nextCondLst>
                <p:cond evt="onClick" delay="0">
                  <p:tgtEl>
                    <p:spTgt spid="5"/>
                  </p:tgtEl>
                </p:cond>
              </p:nextCondLst>
            </p:seq>
            <p:audio>
              <p:cMediaNode vol="80000">
                <p:cTn id="52" fill="hold" display="0">
                  <p:stCondLst>
                    <p:cond delay="indefinite"/>
                  </p:stCondLst>
                  <p:endCondLst>
                    <p:cond evt="onStopAudio" delay="0">
                      <p:tgtEl>
                        <p:sldTgt/>
                      </p:tgtEl>
                    </p:cond>
                  </p:endCondLst>
                </p:cTn>
                <p:tgtEl>
                  <p:spTgt spid="5"/>
                </p:tgtEl>
              </p:cMediaNode>
            </p:audio>
            <p:seq concurrent="1" nextAc="seek">
              <p:cTn id="53" restart="whenNotActive" fill="hold" evtFilter="cancelBubble" nodeType="interactiveSeq">
                <p:stCondLst>
                  <p:cond evt="onClick" delay="0">
                    <p:tgtEl>
                      <p:spTgt spid="4"/>
                    </p:tgtEl>
                  </p:cond>
                </p:stCondLst>
                <p:endSync evt="end" delay="0">
                  <p:rtn val="all"/>
                </p:endSync>
                <p:childTnLst>
                  <p:par>
                    <p:cTn id="54" fill="hold">
                      <p:stCondLst>
                        <p:cond delay="0"/>
                      </p:stCondLst>
                      <p:childTnLst>
                        <p:par>
                          <p:cTn id="55" fill="hold">
                            <p:stCondLst>
                              <p:cond delay="0"/>
                            </p:stCondLst>
                            <p:childTnLst>
                              <p:par>
                                <p:cTn id="56" presetID="1" presetClass="mediacall" presetSubtype="0" fill="hold" nodeType="clickEffect">
                                  <p:stCondLst>
                                    <p:cond delay="0"/>
                                  </p:stCondLst>
                                  <p:childTnLst>
                                    <p:cmd type="call" cmd="playFrom(0.0)">
                                      <p:cBhvr>
                                        <p:cTn id="57" dur="2875" fill="hold"/>
                                        <p:tgtEl>
                                          <p:spTgt spid="4"/>
                                        </p:tgtEl>
                                      </p:cBhvr>
                                    </p:cmd>
                                  </p:childTnLst>
                                </p:cTn>
                              </p:par>
                            </p:childTnLst>
                          </p:cTn>
                        </p:par>
                      </p:childTnLst>
                    </p:cTn>
                  </p:par>
                </p:childTnLst>
              </p:cTn>
              <p:nextCondLst>
                <p:cond evt="onClick" delay="0">
                  <p:tgtEl>
                    <p:spTgt spid="4"/>
                  </p:tgtEl>
                </p:cond>
              </p:nextCondLst>
            </p:seq>
            <p:audio>
              <p:cMediaNode vol="80000">
                <p:cTn id="58" fill="hold" display="0">
                  <p:stCondLst>
                    <p:cond delay="indefinite"/>
                  </p:stCondLst>
                  <p:endCondLst>
                    <p:cond evt="onStopAudio" delay="0">
                      <p:tgtEl>
                        <p:sldTgt/>
                      </p:tgtEl>
                    </p:cond>
                  </p:endCondLst>
                </p:cTn>
                <p:tgtEl>
                  <p:spTgt spid="4"/>
                </p:tgtEl>
              </p:cMediaNode>
            </p:audio>
            <p:seq concurrent="1" nextAc="seek">
              <p:cTn id="59" restart="whenNotActive" fill="hold" evtFilter="cancelBubble" nodeType="interactiveSeq">
                <p:stCondLst>
                  <p:cond evt="onClick" delay="0">
                    <p:tgtEl>
                      <p:spTgt spid="2"/>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4570" fill="hold"/>
                                        <p:tgtEl>
                                          <p:spTgt spid="2"/>
                                        </p:tgtEl>
                                      </p:cBhvr>
                                    </p:cmd>
                                  </p:childTnLst>
                                </p:cTn>
                              </p:par>
                            </p:childTnLst>
                          </p:cTn>
                        </p:par>
                      </p:childTnLst>
                    </p:cTn>
                  </p:par>
                </p:childTnLst>
              </p:cTn>
              <p:nextCondLst>
                <p:cond evt="onClick" delay="0">
                  <p:tgtEl>
                    <p:spTgt spid="2"/>
                  </p:tgtEl>
                </p:cond>
              </p:nextCondLst>
            </p:seq>
            <p:audio>
              <p:cMediaNode vol="80000">
                <p:cTn id="64" fill="hold" display="0">
                  <p:stCondLst>
                    <p:cond delay="indefinite"/>
                  </p:stCondLst>
                  <p:endCondLst>
                    <p:cond evt="onStopAudio" delay="0">
                      <p:tgtEl>
                        <p:sldTgt/>
                      </p:tgtEl>
                    </p:cond>
                  </p:endCondLst>
                </p:cTn>
                <p:tgtEl>
                  <p:spTgt spid="2"/>
                </p:tgtEl>
              </p:cMediaNode>
            </p:audio>
            <p:seq concurrent="1" nextAc="seek">
              <p:cTn id="65" restart="whenNotActive" fill="hold" evtFilter="cancelBubble" nodeType="interactiveSeq">
                <p:stCondLst>
                  <p:cond evt="onClick" delay="0">
                    <p:tgtEl>
                      <p:spTgt spid="3"/>
                    </p:tgtEl>
                  </p:cond>
                </p:stCondLst>
                <p:endSync evt="end" delay="0">
                  <p:rtn val="all"/>
                </p:endSync>
                <p:childTnLst>
                  <p:par>
                    <p:cTn id="66" fill="hold">
                      <p:stCondLst>
                        <p:cond delay="0"/>
                      </p:stCondLst>
                      <p:childTnLst>
                        <p:par>
                          <p:cTn id="67" fill="hold">
                            <p:stCondLst>
                              <p:cond delay="0"/>
                            </p:stCondLst>
                            <p:childTnLst>
                              <p:par>
                                <p:cTn id="68" presetID="1" presetClass="mediacall" presetSubtype="0" fill="hold" nodeType="clickEffect">
                                  <p:stCondLst>
                                    <p:cond delay="0"/>
                                  </p:stCondLst>
                                  <p:childTnLst>
                                    <p:cmd type="call" cmd="playFrom(0.0)">
                                      <p:cBhvr>
                                        <p:cTn id="69" dur="5708" fill="hold"/>
                                        <p:tgtEl>
                                          <p:spTgt spid="3"/>
                                        </p:tgtEl>
                                      </p:cBhvr>
                                    </p:cmd>
                                  </p:childTnLst>
                                </p:cTn>
                              </p:par>
                            </p:childTnLst>
                          </p:cTn>
                        </p:par>
                      </p:childTnLst>
                    </p:cTn>
                  </p:par>
                </p:childTnLst>
              </p:cTn>
              <p:nextCondLst>
                <p:cond evt="onClick" delay="0">
                  <p:tgtEl>
                    <p:spTgt spid="3"/>
                  </p:tgtEl>
                </p:cond>
              </p:nextCondLst>
            </p:seq>
            <p:audio>
              <p:cMediaNode vol="80000">
                <p:cTn id="70"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37"/>
          <p:cNvPicPr preferRelativeResize="0"/>
          <p:nvPr/>
        </p:nvPicPr>
        <p:blipFill>
          <a:blip r:embed="rId5">
            <a:alphaModFix/>
          </a:blip>
          <a:stretch>
            <a:fillRect/>
          </a:stretch>
        </p:blipFill>
        <p:spPr>
          <a:xfrm>
            <a:off x="0" y="-47200"/>
            <a:ext cx="9143999" cy="833700"/>
          </a:xfrm>
          <a:prstGeom prst="rect">
            <a:avLst/>
          </a:prstGeom>
          <a:noFill/>
          <a:ln>
            <a:noFill/>
          </a:ln>
        </p:spPr>
      </p:pic>
      <p:pic>
        <p:nvPicPr>
          <p:cNvPr id="246" name="Google Shape;246;p37" title="Screenshot 2025-03-28 at 18.17.13.png"/>
          <p:cNvPicPr preferRelativeResize="0"/>
          <p:nvPr/>
        </p:nvPicPr>
        <p:blipFill>
          <a:blip r:embed="rId6">
            <a:alphaModFix/>
          </a:blip>
          <a:stretch>
            <a:fillRect/>
          </a:stretch>
        </p:blipFill>
        <p:spPr>
          <a:xfrm>
            <a:off x="333875" y="1029124"/>
            <a:ext cx="1353476" cy="1265825"/>
          </a:xfrm>
          <a:prstGeom prst="rect">
            <a:avLst/>
          </a:prstGeom>
          <a:noFill/>
          <a:ln>
            <a:noFill/>
          </a:ln>
        </p:spPr>
      </p:pic>
      <p:pic>
        <p:nvPicPr>
          <p:cNvPr id="247" name="Google Shape;247;p37" title="Screenshot 2025-03-28 at 18.18.17.png"/>
          <p:cNvPicPr preferRelativeResize="0"/>
          <p:nvPr/>
        </p:nvPicPr>
        <p:blipFill>
          <a:blip r:embed="rId7">
            <a:alphaModFix/>
          </a:blip>
          <a:stretch>
            <a:fillRect/>
          </a:stretch>
        </p:blipFill>
        <p:spPr>
          <a:xfrm>
            <a:off x="2210875" y="997450"/>
            <a:ext cx="1506750" cy="1329175"/>
          </a:xfrm>
          <a:prstGeom prst="rect">
            <a:avLst/>
          </a:prstGeom>
          <a:noFill/>
          <a:ln>
            <a:noFill/>
          </a:ln>
        </p:spPr>
      </p:pic>
      <p:pic>
        <p:nvPicPr>
          <p:cNvPr id="248" name="Google Shape;248;p37"/>
          <p:cNvPicPr preferRelativeResize="0"/>
          <p:nvPr/>
        </p:nvPicPr>
        <p:blipFill rotWithShape="1">
          <a:blip r:embed="rId8">
            <a:alphaModFix/>
          </a:blip>
          <a:srcRect l="6668" r="6163"/>
          <a:stretch/>
        </p:blipFill>
        <p:spPr>
          <a:xfrm>
            <a:off x="4103787" y="997450"/>
            <a:ext cx="2059776" cy="1329175"/>
          </a:xfrm>
          <a:prstGeom prst="rect">
            <a:avLst/>
          </a:prstGeom>
          <a:noFill/>
          <a:ln>
            <a:noFill/>
          </a:ln>
        </p:spPr>
      </p:pic>
      <p:pic>
        <p:nvPicPr>
          <p:cNvPr id="249" name="Google Shape;249;p37"/>
          <p:cNvPicPr preferRelativeResize="0"/>
          <p:nvPr/>
        </p:nvPicPr>
        <p:blipFill rotWithShape="1">
          <a:blip r:embed="rId9">
            <a:alphaModFix/>
          </a:blip>
          <a:srcRect l="12132" r="10198"/>
          <a:stretch/>
        </p:blipFill>
        <p:spPr>
          <a:xfrm>
            <a:off x="6734050" y="959100"/>
            <a:ext cx="2000251" cy="1405875"/>
          </a:xfrm>
          <a:prstGeom prst="rect">
            <a:avLst/>
          </a:prstGeom>
          <a:noFill/>
          <a:ln>
            <a:noFill/>
          </a:ln>
        </p:spPr>
      </p:pic>
      <p:sp>
        <p:nvSpPr>
          <p:cNvPr id="250" name="Google Shape;250;p37"/>
          <p:cNvSpPr txBox="1"/>
          <p:nvPr/>
        </p:nvSpPr>
        <p:spPr>
          <a:xfrm>
            <a:off x="333813" y="2537575"/>
            <a:ext cx="1353600" cy="730500"/>
          </a:xfrm>
          <a:prstGeom prst="rect">
            <a:avLst/>
          </a:prstGeom>
          <a:solidFill>
            <a:schemeClr val="tx2">
              <a:lumMod val="10000"/>
              <a:lumOff val="90000"/>
            </a:schemeClr>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dk1"/>
                </a:solidFill>
              </a:rPr>
              <a:t>A. Er ist lustig.</a:t>
            </a:r>
            <a:endParaRPr sz="1800" dirty="0">
              <a:solidFill>
                <a:schemeClr val="dk1"/>
              </a:solidFill>
            </a:endParaRPr>
          </a:p>
        </p:txBody>
      </p:sp>
      <p:sp>
        <p:nvSpPr>
          <p:cNvPr id="251" name="Google Shape;251;p37"/>
          <p:cNvSpPr txBox="1"/>
          <p:nvPr/>
        </p:nvSpPr>
        <p:spPr>
          <a:xfrm>
            <a:off x="2310476" y="2537575"/>
            <a:ext cx="1506600" cy="730500"/>
          </a:xfrm>
          <a:prstGeom prst="rect">
            <a:avLst/>
          </a:prstGeom>
          <a:solidFill>
            <a:schemeClr val="tx2">
              <a:lumMod val="10000"/>
              <a:lumOff val="90000"/>
            </a:schemeClr>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B. Er ist sportlich.</a:t>
            </a:r>
            <a:endParaRPr sz="1800">
              <a:solidFill>
                <a:schemeClr val="dk1"/>
              </a:solidFill>
            </a:endParaRPr>
          </a:p>
        </p:txBody>
      </p:sp>
      <p:sp>
        <p:nvSpPr>
          <p:cNvPr id="252" name="Google Shape;252;p37"/>
          <p:cNvSpPr txBox="1"/>
          <p:nvPr/>
        </p:nvSpPr>
        <p:spPr>
          <a:xfrm>
            <a:off x="4597389" y="2537575"/>
            <a:ext cx="1506600" cy="730500"/>
          </a:xfrm>
          <a:prstGeom prst="rect">
            <a:avLst/>
          </a:prstGeom>
          <a:solidFill>
            <a:schemeClr val="tx2">
              <a:lumMod val="10000"/>
              <a:lumOff val="90000"/>
            </a:schemeClr>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dk1"/>
                </a:solidFill>
              </a:rPr>
              <a:t>C. Er ist sehr kreativ.</a:t>
            </a:r>
            <a:endParaRPr sz="1800" dirty="0">
              <a:solidFill>
                <a:schemeClr val="dk1"/>
              </a:solidFill>
            </a:endParaRPr>
          </a:p>
        </p:txBody>
      </p:sp>
      <p:sp>
        <p:nvSpPr>
          <p:cNvPr id="253" name="Google Shape;253;p37"/>
          <p:cNvSpPr txBox="1"/>
          <p:nvPr/>
        </p:nvSpPr>
        <p:spPr>
          <a:xfrm>
            <a:off x="6884325" y="2537575"/>
            <a:ext cx="1506600" cy="730500"/>
          </a:xfrm>
          <a:prstGeom prst="rect">
            <a:avLst/>
          </a:prstGeom>
          <a:solidFill>
            <a:schemeClr val="tx2">
              <a:lumMod val="10000"/>
              <a:lumOff val="90000"/>
            </a:schemeClr>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dk1"/>
                </a:solidFill>
              </a:rPr>
              <a:t>D. Er ist </a:t>
            </a:r>
            <a:endParaRPr sz="1800" dirty="0">
              <a:solidFill>
                <a:schemeClr val="dk1"/>
              </a:solidFill>
            </a:endParaRPr>
          </a:p>
          <a:p>
            <a:pPr marL="0" lvl="0" indent="0" algn="l" rtl="0">
              <a:spcBef>
                <a:spcPts val="0"/>
              </a:spcBef>
              <a:spcAft>
                <a:spcPts val="0"/>
              </a:spcAft>
              <a:buNone/>
            </a:pPr>
            <a:r>
              <a:rPr lang="en" sz="1800" dirty="0">
                <a:solidFill>
                  <a:schemeClr val="dk1"/>
                </a:solidFill>
              </a:rPr>
              <a:t>laut</a:t>
            </a:r>
            <a:endParaRPr sz="1800" dirty="0">
              <a:solidFill>
                <a:schemeClr val="dk1"/>
              </a:solidFill>
            </a:endParaRPr>
          </a:p>
        </p:txBody>
      </p:sp>
      <p:sp>
        <p:nvSpPr>
          <p:cNvPr id="254" name="Google Shape;254;p37"/>
          <p:cNvSpPr txBox="1"/>
          <p:nvPr/>
        </p:nvSpPr>
        <p:spPr>
          <a:xfrm>
            <a:off x="333800" y="3441175"/>
            <a:ext cx="1353600" cy="730500"/>
          </a:xfrm>
          <a:prstGeom prst="rect">
            <a:avLst/>
          </a:prstGeom>
          <a:solidFill>
            <a:schemeClr val="accent1">
              <a:lumMod val="20000"/>
              <a:lumOff val="80000"/>
            </a:schemeClr>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E. Sie ist lustig.</a:t>
            </a:r>
            <a:endParaRPr sz="1800">
              <a:solidFill>
                <a:schemeClr val="dk1"/>
              </a:solidFill>
            </a:endParaRPr>
          </a:p>
        </p:txBody>
      </p:sp>
      <p:sp>
        <p:nvSpPr>
          <p:cNvPr id="255" name="Google Shape;255;p37"/>
          <p:cNvSpPr txBox="1"/>
          <p:nvPr/>
        </p:nvSpPr>
        <p:spPr>
          <a:xfrm>
            <a:off x="2310476" y="3441175"/>
            <a:ext cx="1506600" cy="730500"/>
          </a:xfrm>
          <a:prstGeom prst="rect">
            <a:avLst/>
          </a:prstGeom>
          <a:solidFill>
            <a:schemeClr val="accent1">
              <a:lumMod val="20000"/>
              <a:lumOff val="80000"/>
            </a:schemeClr>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dk1"/>
                </a:solidFill>
              </a:rPr>
              <a:t>F. Sie ist sportlich.</a:t>
            </a:r>
            <a:endParaRPr sz="1800" dirty="0">
              <a:solidFill>
                <a:schemeClr val="dk1"/>
              </a:solidFill>
            </a:endParaRPr>
          </a:p>
        </p:txBody>
      </p:sp>
      <p:sp>
        <p:nvSpPr>
          <p:cNvPr id="256" name="Google Shape;256;p37"/>
          <p:cNvSpPr txBox="1"/>
          <p:nvPr/>
        </p:nvSpPr>
        <p:spPr>
          <a:xfrm>
            <a:off x="4597389" y="3397000"/>
            <a:ext cx="1506600" cy="730500"/>
          </a:xfrm>
          <a:prstGeom prst="rect">
            <a:avLst/>
          </a:prstGeom>
          <a:solidFill>
            <a:schemeClr val="accent1">
              <a:lumMod val="20000"/>
              <a:lumOff val="80000"/>
            </a:schemeClr>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G. Sie ist kreativ.</a:t>
            </a:r>
            <a:endParaRPr sz="1800">
              <a:solidFill>
                <a:schemeClr val="dk1"/>
              </a:solidFill>
            </a:endParaRPr>
          </a:p>
        </p:txBody>
      </p:sp>
      <p:sp>
        <p:nvSpPr>
          <p:cNvPr id="257" name="Google Shape;257;p37"/>
          <p:cNvSpPr txBox="1"/>
          <p:nvPr/>
        </p:nvSpPr>
        <p:spPr>
          <a:xfrm>
            <a:off x="6884325" y="3397000"/>
            <a:ext cx="1506600" cy="730500"/>
          </a:xfrm>
          <a:prstGeom prst="rect">
            <a:avLst/>
          </a:prstGeom>
          <a:solidFill>
            <a:schemeClr val="accent1">
              <a:lumMod val="20000"/>
              <a:lumOff val="80000"/>
            </a:schemeClr>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dk1"/>
                </a:solidFill>
              </a:rPr>
              <a:t>H. Sie ist </a:t>
            </a:r>
            <a:endParaRPr sz="1800" dirty="0">
              <a:solidFill>
                <a:schemeClr val="dk1"/>
              </a:solidFill>
            </a:endParaRPr>
          </a:p>
          <a:p>
            <a:pPr marL="0" lvl="0" indent="0" algn="l" rtl="0">
              <a:spcBef>
                <a:spcPts val="0"/>
              </a:spcBef>
              <a:spcAft>
                <a:spcPts val="0"/>
              </a:spcAft>
              <a:buNone/>
            </a:pPr>
            <a:r>
              <a:rPr lang="en" sz="1800" dirty="0">
                <a:solidFill>
                  <a:schemeClr val="dk1"/>
                </a:solidFill>
              </a:rPr>
              <a:t>sehr laut</a:t>
            </a:r>
            <a:endParaRPr sz="1800" dirty="0">
              <a:solidFill>
                <a:schemeClr val="dk1"/>
              </a:solidFill>
            </a:endParaRPr>
          </a:p>
        </p:txBody>
      </p:sp>
      <p:sp>
        <p:nvSpPr>
          <p:cNvPr id="258" name="Google Shape;258;p37"/>
          <p:cNvSpPr/>
          <p:nvPr/>
        </p:nvSpPr>
        <p:spPr>
          <a:xfrm>
            <a:off x="1058600" y="4394375"/>
            <a:ext cx="7172400" cy="6483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a:t>Answers:</a:t>
            </a:r>
            <a:r>
              <a:rPr lang="en"/>
              <a:t>							</a:t>
            </a:r>
            <a:endParaRPr/>
          </a:p>
        </p:txBody>
      </p:sp>
      <p:sp>
        <p:nvSpPr>
          <p:cNvPr id="259" name="Google Shape;259;p37"/>
          <p:cNvSpPr txBox="1"/>
          <p:nvPr/>
        </p:nvSpPr>
        <p:spPr>
          <a:xfrm>
            <a:off x="3554500" y="4500125"/>
            <a:ext cx="477300" cy="42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1"/>
                </a:solidFill>
              </a:rPr>
              <a:t>B</a:t>
            </a:r>
            <a:endParaRPr sz="1800" b="1">
              <a:solidFill>
                <a:schemeClr val="dk1"/>
              </a:solidFill>
            </a:endParaRPr>
          </a:p>
        </p:txBody>
      </p:sp>
      <p:sp>
        <p:nvSpPr>
          <p:cNvPr id="260" name="Google Shape;260;p37"/>
          <p:cNvSpPr txBox="1"/>
          <p:nvPr/>
        </p:nvSpPr>
        <p:spPr>
          <a:xfrm>
            <a:off x="3910175" y="4500125"/>
            <a:ext cx="477300" cy="42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1"/>
                </a:solidFill>
              </a:rPr>
              <a:t>G</a:t>
            </a:r>
            <a:endParaRPr sz="1800" b="1">
              <a:solidFill>
                <a:schemeClr val="dk1"/>
              </a:solidFill>
            </a:endParaRPr>
          </a:p>
        </p:txBody>
      </p:sp>
      <p:sp>
        <p:nvSpPr>
          <p:cNvPr id="261" name="Google Shape;261;p37"/>
          <p:cNvSpPr txBox="1"/>
          <p:nvPr/>
        </p:nvSpPr>
        <p:spPr>
          <a:xfrm>
            <a:off x="4289175" y="4506425"/>
            <a:ext cx="477300" cy="42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1"/>
                </a:solidFill>
              </a:rPr>
              <a:t>E</a:t>
            </a:r>
            <a:endParaRPr sz="1800" b="1">
              <a:solidFill>
                <a:schemeClr val="dk1"/>
              </a:solidFill>
            </a:endParaRPr>
          </a:p>
        </p:txBody>
      </p:sp>
      <p:sp>
        <p:nvSpPr>
          <p:cNvPr id="262" name="Google Shape;262;p37"/>
          <p:cNvSpPr txBox="1"/>
          <p:nvPr/>
        </p:nvSpPr>
        <p:spPr>
          <a:xfrm>
            <a:off x="4597400" y="4506425"/>
            <a:ext cx="477300" cy="42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1"/>
                </a:solidFill>
              </a:rPr>
              <a:t>H</a:t>
            </a:r>
            <a:endParaRPr sz="1800" b="1">
              <a:solidFill>
                <a:schemeClr val="dk1"/>
              </a:solidFill>
            </a:endParaRPr>
          </a:p>
        </p:txBody>
      </p:sp>
      <p:sp>
        <p:nvSpPr>
          <p:cNvPr id="263" name="Google Shape;263;p37"/>
          <p:cNvSpPr txBox="1"/>
          <p:nvPr/>
        </p:nvSpPr>
        <p:spPr>
          <a:xfrm>
            <a:off x="4950650" y="4506425"/>
            <a:ext cx="477300" cy="42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1"/>
                </a:solidFill>
              </a:rPr>
              <a:t>C</a:t>
            </a:r>
            <a:endParaRPr sz="1800" b="1">
              <a:solidFill>
                <a:schemeClr val="dk1"/>
              </a:solidFill>
            </a:endParaRPr>
          </a:p>
        </p:txBody>
      </p:sp>
      <p:sp>
        <p:nvSpPr>
          <p:cNvPr id="264" name="Google Shape;264;p37"/>
          <p:cNvSpPr txBox="1"/>
          <p:nvPr/>
        </p:nvSpPr>
        <p:spPr>
          <a:xfrm>
            <a:off x="5284625" y="4506425"/>
            <a:ext cx="477300" cy="42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1"/>
                </a:solidFill>
              </a:rPr>
              <a:t>A</a:t>
            </a:r>
            <a:endParaRPr sz="1800" b="1">
              <a:solidFill>
                <a:schemeClr val="dk1"/>
              </a:solidFill>
            </a:endParaRPr>
          </a:p>
        </p:txBody>
      </p:sp>
      <p:sp>
        <p:nvSpPr>
          <p:cNvPr id="265" name="Google Shape;265;p37"/>
          <p:cNvSpPr txBox="1"/>
          <p:nvPr/>
        </p:nvSpPr>
        <p:spPr>
          <a:xfrm>
            <a:off x="5612125" y="4506425"/>
            <a:ext cx="477300" cy="42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1"/>
                </a:solidFill>
              </a:rPr>
              <a:t>F</a:t>
            </a:r>
            <a:endParaRPr sz="1800" b="1">
              <a:solidFill>
                <a:schemeClr val="dk1"/>
              </a:solidFill>
            </a:endParaRPr>
          </a:p>
        </p:txBody>
      </p:sp>
      <p:sp>
        <p:nvSpPr>
          <p:cNvPr id="266" name="Google Shape;266;p37"/>
          <p:cNvSpPr txBox="1"/>
          <p:nvPr/>
        </p:nvSpPr>
        <p:spPr>
          <a:xfrm>
            <a:off x="5885075" y="4506425"/>
            <a:ext cx="477300" cy="42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dk1"/>
                </a:solidFill>
              </a:rPr>
              <a:t>D</a:t>
            </a:r>
            <a:endParaRPr sz="1800" b="1">
              <a:solidFill>
                <a:schemeClr val="dk1"/>
              </a:solidFill>
            </a:endParaRPr>
          </a:p>
        </p:txBody>
      </p:sp>
      <p:pic>
        <p:nvPicPr>
          <p:cNvPr id="2" name="Recorded Sound">
            <a:hlinkClick r:id="" action="ppaction://media"/>
            <a:extLst>
              <a:ext uri="{FF2B5EF4-FFF2-40B4-BE49-F238E27FC236}">
                <a16:creationId xmlns:a16="http://schemas.microsoft.com/office/drawing/2014/main" id="{6F8F91BA-907A-4627-80D2-85961730648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39075" y="4394375"/>
            <a:ext cx="546575" cy="5465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2"/>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99933" fill="hold"/>
                                        <p:tgtEl>
                                          <p:spTgt spid="2"/>
                                        </p:tgtEl>
                                      </p:cBhvr>
                                    </p:cmd>
                                  </p:childTnLst>
                                </p:cTn>
                              </p:par>
                            </p:childTnLst>
                          </p:cTn>
                        </p:par>
                      </p:childTnLst>
                    </p:cTn>
                  </p:par>
                </p:childTnLst>
              </p:cTn>
              <p:nextCondLst>
                <p:cond evt="onClick" delay="0">
                  <p:tgtEl>
                    <p:spTgt spid="2"/>
                  </p:tgtEl>
                </p:cond>
              </p:nextCondLst>
            </p:seq>
            <p:audio>
              <p:cMediaNode vol="80000">
                <p:cTn id="44"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271" name="Google Shape;271;p38"/>
          <p:cNvPicPr preferRelativeResize="0"/>
          <p:nvPr/>
        </p:nvPicPr>
        <p:blipFill>
          <a:blip r:embed="rId3">
            <a:alphaModFix/>
          </a:blip>
          <a:stretch>
            <a:fillRect/>
          </a:stretch>
        </p:blipFill>
        <p:spPr>
          <a:xfrm>
            <a:off x="0" y="-47200"/>
            <a:ext cx="9143999" cy="833700"/>
          </a:xfrm>
          <a:prstGeom prst="rect">
            <a:avLst/>
          </a:prstGeom>
          <a:noFill/>
          <a:ln>
            <a:noFill/>
          </a:ln>
        </p:spPr>
      </p:pic>
      <p:pic>
        <p:nvPicPr>
          <p:cNvPr id="272" name="Google Shape;272;p38" title="Screenshot 2025-03-28 at 18.17.13.png"/>
          <p:cNvPicPr preferRelativeResize="0"/>
          <p:nvPr/>
        </p:nvPicPr>
        <p:blipFill>
          <a:blip r:embed="rId4">
            <a:alphaModFix/>
          </a:blip>
          <a:stretch>
            <a:fillRect/>
          </a:stretch>
        </p:blipFill>
        <p:spPr>
          <a:xfrm>
            <a:off x="333875" y="1029124"/>
            <a:ext cx="1353476" cy="1265825"/>
          </a:xfrm>
          <a:prstGeom prst="rect">
            <a:avLst/>
          </a:prstGeom>
          <a:noFill/>
          <a:ln>
            <a:noFill/>
          </a:ln>
        </p:spPr>
      </p:pic>
      <p:pic>
        <p:nvPicPr>
          <p:cNvPr id="273" name="Google Shape;273;p38" title="Screenshot 2025-03-28 at 18.18.17.png"/>
          <p:cNvPicPr preferRelativeResize="0"/>
          <p:nvPr/>
        </p:nvPicPr>
        <p:blipFill>
          <a:blip r:embed="rId5">
            <a:alphaModFix/>
          </a:blip>
          <a:stretch>
            <a:fillRect/>
          </a:stretch>
        </p:blipFill>
        <p:spPr>
          <a:xfrm>
            <a:off x="2210875" y="997450"/>
            <a:ext cx="1506750" cy="1329175"/>
          </a:xfrm>
          <a:prstGeom prst="rect">
            <a:avLst/>
          </a:prstGeom>
          <a:noFill/>
          <a:ln>
            <a:noFill/>
          </a:ln>
        </p:spPr>
      </p:pic>
      <p:pic>
        <p:nvPicPr>
          <p:cNvPr id="274" name="Google Shape;274;p38"/>
          <p:cNvPicPr preferRelativeResize="0"/>
          <p:nvPr/>
        </p:nvPicPr>
        <p:blipFill rotWithShape="1">
          <a:blip r:embed="rId6">
            <a:alphaModFix/>
          </a:blip>
          <a:srcRect l="6668" r="6163"/>
          <a:stretch/>
        </p:blipFill>
        <p:spPr>
          <a:xfrm>
            <a:off x="4103787" y="997450"/>
            <a:ext cx="2059776" cy="1329175"/>
          </a:xfrm>
          <a:prstGeom prst="rect">
            <a:avLst/>
          </a:prstGeom>
          <a:noFill/>
          <a:ln>
            <a:noFill/>
          </a:ln>
        </p:spPr>
      </p:pic>
      <p:pic>
        <p:nvPicPr>
          <p:cNvPr id="275" name="Google Shape;275;p38"/>
          <p:cNvPicPr preferRelativeResize="0"/>
          <p:nvPr/>
        </p:nvPicPr>
        <p:blipFill rotWithShape="1">
          <a:blip r:embed="rId7">
            <a:alphaModFix/>
          </a:blip>
          <a:srcRect l="12132" r="10198"/>
          <a:stretch/>
        </p:blipFill>
        <p:spPr>
          <a:xfrm>
            <a:off x="6734050" y="959100"/>
            <a:ext cx="2000251" cy="1405875"/>
          </a:xfrm>
          <a:prstGeom prst="rect">
            <a:avLst/>
          </a:prstGeom>
          <a:noFill/>
          <a:ln>
            <a:noFill/>
          </a:ln>
        </p:spPr>
      </p:pic>
      <p:sp>
        <p:nvSpPr>
          <p:cNvPr id="276" name="Google Shape;276;p38"/>
          <p:cNvSpPr txBox="1"/>
          <p:nvPr/>
        </p:nvSpPr>
        <p:spPr>
          <a:xfrm>
            <a:off x="333813" y="2537575"/>
            <a:ext cx="1353600" cy="730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A. Er ist lustig.</a:t>
            </a:r>
            <a:endParaRPr sz="1800">
              <a:solidFill>
                <a:schemeClr val="dk1"/>
              </a:solidFill>
            </a:endParaRPr>
          </a:p>
        </p:txBody>
      </p:sp>
      <p:sp>
        <p:nvSpPr>
          <p:cNvPr id="277" name="Google Shape;277;p38"/>
          <p:cNvSpPr txBox="1"/>
          <p:nvPr/>
        </p:nvSpPr>
        <p:spPr>
          <a:xfrm>
            <a:off x="2310476" y="2537575"/>
            <a:ext cx="1506600" cy="730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B. Er ist sportlich.</a:t>
            </a:r>
            <a:endParaRPr sz="1800">
              <a:solidFill>
                <a:schemeClr val="dk1"/>
              </a:solidFill>
            </a:endParaRPr>
          </a:p>
        </p:txBody>
      </p:sp>
      <p:sp>
        <p:nvSpPr>
          <p:cNvPr id="278" name="Google Shape;278;p38"/>
          <p:cNvSpPr txBox="1"/>
          <p:nvPr/>
        </p:nvSpPr>
        <p:spPr>
          <a:xfrm>
            <a:off x="4597389" y="2537575"/>
            <a:ext cx="1506600" cy="730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C. Er ist sehr kreativ.</a:t>
            </a:r>
            <a:endParaRPr sz="1800">
              <a:solidFill>
                <a:schemeClr val="dk1"/>
              </a:solidFill>
            </a:endParaRPr>
          </a:p>
        </p:txBody>
      </p:sp>
      <p:sp>
        <p:nvSpPr>
          <p:cNvPr id="279" name="Google Shape;279;p38"/>
          <p:cNvSpPr txBox="1"/>
          <p:nvPr/>
        </p:nvSpPr>
        <p:spPr>
          <a:xfrm>
            <a:off x="6884325" y="2537575"/>
            <a:ext cx="1506600" cy="730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D. Er ist </a:t>
            </a:r>
            <a:endParaRPr sz="1800">
              <a:solidFill>
                <a:schemeClr val="dk1"/>
              </a:solidFill>
            </a:endParaRPr>
          </a:p>
          <a:p>
            <a:pPr marL="0" lvl="0" indent="0" algn="l" rtl="0">
              <a:spcBef>
                <a:spcPts val="0"/>
              </a:spcBef>
              <a:spcAft>
                <a:spcPts val="0"/>
              </a:spcAft>
              <a:buNone/>
            </a:pPr>
            <a:r>
              <a:rPr lang="en" sz="1800">
                <a:solidFill>
                  <a:schemeClr val="dk1"/>
                </a:solidFill>
              </a:rPr>
              <a:t>laut</a:t>
            </a:r>
            <a:endParaRPr sz="1800">
              <a:solidFill>
                <a:schemeClr val="dk1"/>
              </a:solidFill>
            </a:endParaRPr>
          </a:p>
        </p:txBody>
      </p:sp>
      <p:sp>
        <p:nvSpPr>
          <p:cNvPr id="280" name="Google Shape;280;p38"/>
          <p:cNvSpPr txBox="1"/>
          <p:nvPr/>
        </p:nvSpPr>
        <p:spPr>
          <a:xfrm>
            <a:off x="333800" y="3441175"/>
            <a:ext cx="1353600" cy="730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E. Sie ist lustig.</a:t>
            </a:r>
            <a:endParaRPr sz="1800">
              <a:solidFill>
                <a:schemeClr val="dk1"/>
              </a:solidFill>
            </a:endParaRPr>
          </a:p>
        </p:txBody>
      </p:sp>
      <p:sp>
        <p:nvSpPr>
          <p:cNvPr id="281" name="Google Shape;281;p38"/>
          <p:cNvSpPr txBox="1"/>
          <p:nvPr/>
        </p:nvSpPr>
        <p:spPr>
          <a:xfrm>
            <a:off x="2310476" y="3441175"/>
            <a:ext cx="1506600" cy="730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F. Sie ist sportlich.</a:t>
            </a:r>
            <a:endParaRPr sz="1800">
              <a:solidFill>
                <a:schemeClr val="dk1"/>
              </a:solidFill>
            </a:endParaRPr>
          </a:p>
        </p:txBody>
      </p:sp>
      <p:sp>
        <p:nvSpPr>
          <p:cNvPr id="282" name="Google Shape;282;p38"/>
          <p:cNvSpPr txBox="1"/>
          <p:nvPr/>
        </p:nvSpPr>
        <p:spPr>
          <a:xfrm>
            <a:off x="4597389" y="3397000"/>
            <a:ext cx="1506600" cy="730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G. Sie ist kreativ.</a:t>
            </a:r>
            <a:endParaRPr sz="1800">
              <a:solidFill>
                <a:schemeClr val="dk1"/>
              </a:solidFill>
            </a:endParaRPr>
          </a:p>
        </p:txBody>
      </p:sp>
      <p:sp>
        <p:nvSpPr>
          <p:cNvPr id="283" name="Google Shape;283;p38"/>
          <p:cNvSpPr txBox="1"/>
          <p:nvPr/>
        </p:nvSpPr>
        <p:spPr>
          <a:xfrm>
            <a:off x="6884325" y="3397000"/>
            <a:ext cx="1506600" cy="7305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H. Sie ist </a:t>
            </a:r>
            <a:endParaRPr sz="1800">
              <a:solidFill>
                <a:schemeClr val="dk1"/>
              </a:solidFill>
            </a:endParaRPr>
          </a:p>
          <a:p>
            <a:pPr marL="0" lvl="0" indent="0" algn="l" rtl="0">
              <a:spcBef>
                <a:spcPts val="0"/>
              </a:spcBef>
              <a:spcAft>
                <a:spcPts val="0"/>
              </a:spcAft>
              <a:buNone/>
            </a:pPr>
            <a:r>
              <a:rPr lang="en" sz="1800">
                <a:solidFill>
                  <a:schemeClr val="dk1"/>
                </a:solidFill>
              </a:rPr>
              <a:t>sehr laut</a:t>
            </a:r>
            <a:endParaRPr sz="1800">
              <a:solidFill>
                <a:schemeClr val="dk1"/>
              </a:solidFill>
            </a:endParaRPr>
          </a:p>
        </p:txBody>
      </p:sp>
      <p:sp>
        <p:nvSpPr>
          <p:cNvPr id="284" name="Google Shape;284;p38"/>
          <p:cNvSpPr txBox="1"/>
          <p:nvPr/>
        </p:nvSpPr>
        <p:spPr>
          <a:xfrm>
            <a:off x="3910175" y="4500125"/>
            <a:ext cx="477300" cy="42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b="1">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graphicFrame>
        <p:nvGraphicFramePr>
          <p:cNvPr id="289" name="Google Shape;289;p39"/>
          <p:cNvGraphicFramePr/>
          <p:nvPr/>
        </p:nvGraphicFramePr>
        <p:xfrm>
          <a:off x="625500" y="1028100"/>
          <a:ext cx="7831125" cy="3705900"/>
        </p:xfrm>
        <a:graphic>
          <a:graphicData uri="http://schemas.openxmlformats.org/drawingml/2006/table">
            <a:tbl>
              <a:tblPr>
                <a:noFill/>
                <a:tableStyleId>{8922F755-9E3B-4298-8D6A-1C7EC99A9267}</a:tableStyleId>
              </a:tblPr>
              <a:tblGrid>
                <a:gridCol w="2610375">
                  <a:extLst>
                    <a:ext uri="{9D8B030D-6E8A-4147-A177-3AD203B41FA5}">
                      <a16:colId xmlns:a16="http://schemas.microsoft.com/office/drawing/2014/main" val="20000"/>
                    </a:ext>
                  </a:extLst>
                </a:gridCol>
                <a:gridCol w="2610375">
                  <a:extLst>
                    <a:ext uri="{9D8B030D-6E8A-4147-A177-3AD203B41FA5}">
                      <a16:colId xmlns:a16="http://schemas.microsoft.com/office/drawing/2014/main" val="20001"/>
                    </a:ext>
                  </a:extLst>
                </a:gridCol>
                <a:gridCol w="2610375">
                  <a:extLst>
                    <a:ext uri="{9D8B030D-6E8A-4147-A177-3AD203B41FA5}">
                      <a16:colId xmlns:a16="http://schemas.microsoft.com/office/drawing/2014/main" val="20002"/>
                    </a:ext>
                  </a:extLst>
                </a:gridCol>
              </a:tblGrid>
              <a:tr h="1235300">
                <a:tc>
                  <a:txBody>
                    <a:bodyPr/>
                    <a:lstStyle/>
                    <a:p>
                      <a:pPr marL="0" lvl="0" indent="0" algn="l" rtl="0">
                        <a:spcBef>
                          <a:spcPts val="0"/>
                        </a:spcBef>
                        <a:spcAft>
                          <a:spcPts val="0"/>
                        </a:spcAft>
                        <a:buNone/>
                      </a:pPr>
                      <a:r>
                        <a:rPr lang="en" sz="2000"/>
                        <a:t>1    This is my friend. He is called Thomas.</a:t>
                      </a:r>
                      <a:endParaRPr sz="2000"/>
                    </a:p>
                    <a:p>
                      <a:pPr marL="0" lvl="0" indent="0" algn="l" rtl="0">
                        <a:spcBef>
                          <a:spcPts val="0"/>
                        </a:spcBef>
                        <a:spcAft>
                          <a:spcPts val="0"/>
                        </a:spcAft>
                        <a:buNone/>
                      </a:pPr>
                      <a:r>
                        <a:rPr lang="en" sz="2000"/>
                        <a:t>He is very funny.</a:t>
                      </a:r>
                      <a:endParaRPr sz="2000"/>
                    </a:p>
                  </a:txBody>
                  <a:tcPr marL="91425" marR="91425" marT="91425" marB="91425"/>
                </a:tc>
                <a:tc>
                  <a:txBody>
                    <a:bodyPr/>
                    <a:lstStyle/>
                    <a:p>
                      <a:pPr marL="0" lvl="0" indent="0" algn="l" rtl="0">
                        <a:spcBef>
                          <a:spcPts val="0"/>
                        </a:spcBef>
                        <a:spcAft>
                          <a:spcPts val="0"/>
                        </a:spcAft>
                        <a:buNone/>
                      </a:pPr>
                      <a:r>
                        <a:rPr lang="en" sz="2000"/>
                        <a:t>2    He is seven.</a:t>
                      </a:r>
                      <a:endParaRPr sz="2000"/>
                    </a:p>
                  </a:txBody>
                  <a:tcPr marL="91425" marR="91425" marT="91425" marB="91425"/>
                </a:tc>
                <a:tc>
                  <a:txBody>
                    <a:bodyPr/>
                    <a:lstStyle/>
                    <a:p>
                      <a:pPr marL="0" lvl="0" indent="0" algn="l" rtl="0">
                        <a:spcBef>
                          <a:spcPts val="0"/>
                        </a:spcBef>
                        <a:spcAft>
                          <a:spcPts val="0"/>
                        </a:spcAft>
                        <a:buNone/>
                      </a:pPr>
                      <a:r>
                        <a:rPr lang="en" sz="2000"/>
                        <a:t>3   He is tall. He is loud and very sporty.</a:t>
                      </a:r>
                      <a:endParaRPr sz="2000"/>
                    </a:p>
                  </a:txBody>
                  <a:tcPr marL="91425" marR="91425" marT="91425" marB="91425"/>
                </a:tc>
                <a:extLst>
                  <a:ext uri="{0D108BD9-81ED-4DB2-BD59-A6C34878D82A}">
                    <a16:rowId xmlns:a16="http://schemas.microsoft.com/office/drawing/2014/main" val="10000"/>
                  </a:ext>
                </a:extLst>
              </a:tr>
              <a:tr h="1235300">
                <a:tc>
                  <a:txBody>
                    <a:bodyPr/>
                    <a:lstStyle/>
                    <a:p>
                      <a:pPr marL="0" lvl="0" indent="0" algn="l" rtl="0">
                        <a:spcBef>
                          <a:spcPts val="0"/>
                        </a:spcBef>
                        <a:spcAft>
                          <a:spcPts val="0"/>
                        </a:spcAft>
                        <a:buNone/>
                      </a:pPr>
                      <a:r>
                        <a:rPr lang="en" sz="2000"/>
                        <a:t>4   This is my friend. She is called Lara.</a:t>
                      </a:r>
                      <a:endParaRPr sz="2000"/>
                    </a:p>
                    <a:p>
                      <a:pPr marL="0" lvl="0" indent="0" algn="l" rtl="0">
                        <a:spcBef>
                          <a:spcPts val="0"/>
                        </a:spcBef>
                        <a:spcAft>
                          <a:spcPts val="0"/>
                        </a:spcAft>
                        <a:buNone/>
                      </a:pPr>
                      <a:r>
                        <a:rPr lang="en" sz="2000"/>
                        <a:t>She is very creative.</a:t>
                      </a:r>
                      <a:endParaRPr sz="2000"/>
                    </a:p>
                  </a:txBody>
                  <a:tcPr marL="91425" marR="91425" marT="91425" marB="91425"/>
                </a:tc>
                <a:tc>
                  <a:txBody>
                    <a:bodyPr/>
                    <a:lstStyle/>
                    <a:p>
                      <a:pPr marL="0" lvl="0" indent="0" algn="l" rtl="0">
                        <a:spcBef>
                          <a:spcPts val="0"/>
                        </a:spcBef>
                        <a:spcAft>
                          <a:spcPts val="0"/>
                        </a:spcAft>
                        <a:buNone/>
                      </a:pPr>
                      <a:r>
                        <a:rPr lang="en" sz="2000"/>
                        <a:t>5   This is my friend. He is nine. He is creative.</a:t>
                      </a:r>
                      <a:endParaRPr sz="2000"/>
                    </a:p>
                  </a:txBody>
                  <a:tcPr marL="91425" marR="91425" marT="91425" marB="91425"/>
                </a:tc>
                <a:tc>
                  <a:txBody>
                    <a:bodyPr/>
                    <a:lstStyle/>
                    <a:p>
                      <a:pPr marL="0" lvl="0" indent="0" algn="l" rtl="0">
                        <a:spcBef>
                          <a:spcPts val="0"/>
                        </a:spcBef>
                        <a:spcAft>
                          <a:spcPts val="0"/>
                        </a:spcAft>
                        <a:buNone/>
                      </a:pPr>
                      <a:r>
                        <a:rPr lang="en" sz="2000"/>
                        <a:t>6   She is ten.</a:t>
                      </a:r>
                      <a:endParaRPr sz="2000"/>
                    </a:p>
                  </a:txBody>
                  <a:tcPr marL="91425" marR="91425" marT="91425" marB="91425"/>
                </a:tc>
                <a:extLst>
                  <a:ext uri="{0D108BD9-81ED-4DB2-BD59-A6C34878D82A}">
                    <a16:rowId xmlns:a16="http://schemas.microsoft.com/office/drawing/2014/main" val="10001"/>
                  </a:ext>
                </a:extLst>
              </a:tr>
              <a:tr h="1235300">
                <a:tc>
                  <a:txBody>
                    <a:bodyPr/>
                    <a:lstStyle/>
                    <a:p>
                      <a:pPr marL="0" lvl="0" indent="0" algn="l" rtl="0">
                        <a:spcBef>
                          <a:spcPts val="0"/>
                        </a:spcBef>
                        <a:spcAft>
                          <a:spcPts val="0"/>
                        </a:spcAft>
                        <a:buNone/>
                      </a:pPr>
                      <a:r>
                        <a:rPr lang="en" sz="2000"/>
                        <a:t>7   She is small. She is funny and very loud.</a:t>
                      </a:r>
                      <a:endParaRPr sz="2000"/>
                    </a:p>
                  </a:txBody>
                  <a:tcPr marL="91425" marR="91425" marT="91425" marB="91425"/>
                </a:tc>
                <a:tc>
                  <a:txBody>
                    <a:bodyPr/>
                    <a:lstStyle/>
                    <a:p>
                      <a:pPr marL="0" lvl="0" indent="0" algn="l" rtl="0">
                        <a:spcBef>
                          <a:spcPts val="0"/>
                        </a:spcBef>
                        <a:spcAft>
                          <a:spcPts val="0"/>
                        </a:spcAft>
                        <a:buNone/>
                      </a:pPr>
                      <a:r>
                        <a:rPr lang="en" sz="2000"/>
                        <a:t>8   This is my friend. He is very small. He is sporty.</a:t>
                      </a:r>
                      <a:endParaRPr sz="2000"/>
                    </a:p>
                  </a:txBody>
                  <a:tcPr marL="91425" marR="91425" marT="91425" marB="91425"/>
                </a:tc>
                <a:tc>
                  <a:txBody>
                    <a:bodyPr/>
                    <a:lstStyle/>
                    <a:p>
                      <a:pPr marL="0" lvl="0" indent="0" algn="l" rtl="0">
                        <a:spcBef>
                          <a:spcPts val="0"/>
                        </a:spcBef>
                        <a:spcAft>
                          <a:spcPts val="0"/>
                        </a:spcAft>
                        <a:buNone/>
                      </a:pPr>
                      <a:r>
                        <a:rPr lang="en" sz="2000"/>
                        <a:t>9   He is called Kai. She is called Paula.</a:t>
                      </a:r>
                      <a:endParaRPr sz="2000"/>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0"/>
          <p:cNvSpPr txBox="1"/>
          <p:nvPr/>
        </p:nvSpPr>
        <p:spPr>
          <a:xfrm>
            <a:off x="4689150" y="1154725"/>
            <a:ext cx="3750600" cy="29862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2600">
                <a:solidFill>
                  <a:srgbClr val="002248"/>
                </a:solidFill>
              </a:rPr>
              <a:t>Das ist </a:t>
            </a:r>
            <a:r>
              <a:rPr lang="en" sz="2600">
                <a:solidFill>
                  <a:srgbClr val="002248"/>
                </a:solidFill>
                <a:highlight>
                  <a:srgbClr val="CFE2F3"/>
                </a:highlight>
              </a:rPr>
              <a:t>mein Freund</a:t>
            </a:r>
            <a:r>
              <a:rPr lang="en" sz="2600">
                <a:solidFill>
                  <a:srgbClr val="002248"/>
                </a:solidFill>
              </a:rPr>
              <a:t>.</a:t>
            </a:r>
            <a:endParaRPr sz="2600">
              <a:solidFill>
                <a:srgbClr val="002248"/>
              </a:solidFill>
            </a:endParaRPr>
          </a:p>
          <a:p>
            <a:pPr marL="0" lvl="0" indent="0" algn="l" rtl="0">
              <a:lnSpc>
                <a:spcPct val="150000"/>
              </a:lnSpc>
              <a:spcBef>
                <a:spcPts val="0"/>
              </a:spcBef>
              <a:spcAft>
                <a:spcPts val="0"/>
              </a:spcAft>
              <a:buNone/>
            </a:pPr>
            <a:r>
              <a:rPr lang="en" sz="2600">
                <a:solidFill>
                  <a:srgbClr val="002248"/>
                </a:solidFill>
                <a:highlight>
                  <a:srgbClr val="CFE2F3"/>
                </a:highlight>
              </a:rPr>
              <a:t>Er</a:t>
            </a:r>
            <a:r>
              <a:rPr lang="en" sz="2600">
                <a:solidFill>
                  <a:srgbClr val="002248"/>
                </a:solidFill>
              </a:rPr>
              <a:t> heißt </a:t>
            </a:r>
            <a:r>
              <a:rPr lang="en" sz="2600" i="1">
                <a:solidFill>
                  <a:schemeClr val="dk1"/>
                </a:solidFill>
              </a:rPr>
              <a:t>……….</a:t>
            </a:r>
            <a:r>
              <a:rPr lang="en" sz="2600">
                <a:solidFill>
                  <a:schemeClr val="dk1"/>
                </a:solidFill>
              </a:rPr>
              <a:t>.</a:t>
            </a:r>
            <a:endParaRPr sz="2600">
              <a:solidFill>
                <a:srgbClr val="002248"/>
              </a:solidFill>
            </a:endParaRPr>
          </a:p>
          <a:p>
            <a:pPr marL="0" lvl="0" indent="0" algn="l" rtl="0">
              <a:lnSpc>
                <a:spcPct val="150000"/>
              </a:lnSpc>
              <a:spcBef>
                <a:spcPts val="0"/>
              </a:spcBef>
              <a:spcAft>
                <a:spcPts val="0"/>
              </a:spcAft>
              <a:buNone/>
            </a:pPr>
            <a:r>
              <a:rPr lang="en" sz="2600">
                <a:solidFill>
                  <a:srgbClr val="002248"/>
                </a:solidFill>
                <a:highlight>
                  <a:srgbClr val="CFE2F3"/>
                </a:highlight>
              </a:rPr>
              <a:t>Er </a:t>
            </a:r>
            <a:r>
              <a:rPr lang="en" sz="2600">
                <a:solidFill>
                  <a:srgbClr val="002248"/>
                </a:solidFill>
              </a:rPr>
              <a:t>ist </a:t>
            </a:r>
            <a:r>
              <a:rPr lang="en" sz="2600">
                <a:solidFill>
                  <a:schemeClr val="dk1"/>
                </a:solidFill>
              </a:rPr>
              <a:t>……</a:t>
            </a:r>
            <a:r>
              <a:rPr lang="en" sz="2000" i="1">
                <a:solidFill>
                  <a:schemeClr val="dk1"/>
                </a:solidFill>
              </a:rPr>
              <a:t>age</a:t>
            </a:r>
            <a:r>
              <a:rPr lang="en" sz="2600">
                <a:solidFill>
                  <a:schemeClr val="dk1"/>
                </a:solidFill>
              </a:rPr>
              <a:t>………</a:t>
            </a:r>
            <a:endParaRPr sz="2600">
              <a:solidFill>
                <a:schemeClr val="dk1"/>
              </a:solidFill>
            </a:endParaRPr>
          </a:p>
          <a:p>
            <a:pPr marL="0" lvl="0" indent="0" algn="l" rtl="0">
              <a:lnSpc>
                <a:spcPct val="150000"/>
              </a:lnSpc>
              <a:spcBef>
                <a:spcPts val="0"/>
              </a:spcBef>
              <a:spcAft>
                <a:spcPts val="0"/>
              </a:spcAft>
              <a:buNone/>
            </a:pPr>
            <a:r>
              <a:rPr lang="en" sz="2600">
                <a:solidFill>
                  <a:schemeClr val="dk1"/>
                </a:solidFill>
                <a:highlight>
                  <a:srgbClr val="CFE2F3"/>
                </a:highlight>
              </a:rPr>
              <a:t>Er </a:t>
            </a:r>
            <a:r>
              <a:rPr lang="en" sz="2600">
                <a:solidFill>
                  <a:schemeClr val="dk1"/>
                </a:solidFill>
              </a:rPr>
              <a:t>ist ……</a:t>
            </a:r>
            <a:r>
              <a:rPr lang="en" sz="2000" i="1">
                <a:solidFill>
                  <a:schemeClr val="dk1"/>
                </a:solidFill>
              </a:rPr>
              <a:t>height</a:t>
            </a:r>
            <a:r>
              <a:rPr lang="en" sz="2600">
                <a:solidFill>
                  <a:schemeClr val="dk1"/>
                </a:solidFill>
              </a:rPr>
              <a:t>………</a:t>
            </a:r>
            <a:endParaRPr sz="2600">
              <a:solidFill>
                <a:schemeClr val="dk1"/>
              </a:solidFill>
            </a:endParaRPr>
          </a:p>
          <a:p>
            <a:pPr marL="0" lvl="0" indent="0" algn="l" rtl="0">
              <a:lnSpc>
                <a:spcPct val="150000"/>
              </a:lnSpc>
              <a:spcBef>
                <a:spcPts val="0"/>
              </a:spcBef>
              <a:spcAft>
                <a:spcPts val="0"/>
              </a:spcAft>
              <a:buClr>
                <a:schemeClr val="dk2"/>
              </a:buClr>
              <a:buSzPts val="1100"/>
              <a:buFont typeface="Arial"/>
              <a:buNone/>
            </a:pPr>
            <a:r>
              <a:rPr lang="en" sz="2600">
                <a:solidFill>
                  <a:schemeClr val="dk1"/>
                </a:solidFill>
                <a:highlight>
                  <a:srgbClr val="CFE2F3"/>
                </a:highlight>
              </a:rPr>
              <a:t>Er </a:t>
            </a:r>
            <a:r>
              <a:rPr lang="en" sz="2600">
                <a:solidFill>
                  <a:schemeClr val="dk1"/>
                </a:solidFill>
              </a:rPr>
              <a:t>ist …</a:t>
            </a:r>
            <a:r>
              <a:rPr lang="en" sz="2000" i="1">
                <a:solidFill>
                  <a:schemeClr val="dk1"/>
                </a:solidFill>
              </a:rPr>
              <a:t>personality</a:t>
            </a:r>
            <a:r>
              <a:rPr lang="en" sz="2600">
                <a:solidFill>
                  <a:schemeClr val="dk1"/>
                </a:solidFill>
              </a:rPr>
              <a:t>…….</a:t>
            </a:r>
            <a:endParaRPr sz="2600">
              <a:solidFill>
                <a:schemeClr val="dk1"/>
              </a:solidFill>
            </a:endParaRPr>
          </a:p>
        </p:txBody>
      </p:sp>
      <p:sp>
        <p:nvSpPr>
          <p:cNvPr id="295" name="Google Shape;295;p40"/>
          <p:cNvSpPr txBox="1"/>
          <p:nvPr/>
        </p:nvSpPr>
        <p:spPr>
          <a:xfrm>
            <a:off x="518475" y="1146775"/>
            <a:ext cx="3798600" cy="30459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600">
                <a:solidFill>
                  <a:srgbClr val="002248"/>
                </a:solidFill>
              </a:rPr>
              <a:t>Das ist </a:t>
            </a:r>
            <a:r>
              <a:rPr lang="en" sz="2600">
                <a:solidFill>
                  <a:srgbClr val="002248"/>
                </a:solidFill>
                <a:highlight>
                  <a:srgbClr val="F4CCCC"/>
                </a:highlight>
              </a:rPr>
              <a:t>meine Freundin</a:t>
            </a:r>
            <a:r>
              <a:rPr lang="en" sz="2600">
                <a:solidFill>
                  <a:srgbClr val="002248"/>
                </a:solidFill>
              </a:rPr>
              <a:t>.</a:t>
            </a:r>
            <a:endParaRPr sz="2600">
              <a:solidFill>
                <a:srgbClr val="002248"/>
              </a:solidFill>
            </a:endParaRPr>
          </a:p>
          <a:p>
            <a:pPr marL="0" lvl="0" indent="0" algn="l" rtl="0">
              <a:lnSpc>
                <a:spcPct val="150000"/>
              </a:lnSpc>
              <a:spcBef>
                <a:spcPts val="0"/>
              </a:spcBef>
              <a:spcAft>
                <a:spcPts val="0"/>
              </a:spcAft>
              <a:buNone/>
            </a:pPr>
            <a:r>
              <a:rPr lang="en" sz="2600">
                <a:solidFill>
                  <a:srgbClr val="002248"/>
                </a:solidFill>
                <a:highlight>
                  <a:srgbClr val="F4CCCC"/>
                </a:highlight>
              </a:rPr>
              <a:t>Sie </a:t>
            </a:r>
            <a:r>
              <a:rPr lang="en" sz="2600">
                <a:solidFill>
                  <a:srgbClr val="002248"/>
                </a:solidFill>
              </a:rPr>
              <a:t>heißt </a:t>
            </a:r>
            <a:r>
              <a:rPr lang="en" sz="2600" i="1">
                <a:solidFill>
                  <a:srgbClr val="002248"/>
                </a:solidFill>
              </a:rPr>
              <a:t>……….</a:t>
            </a:r>
            <a:r>
              <a:rPr lang="en" sz="2600">
                <a:solidFill>
                  <a:srgbClr val="002248"/>
                </a:solidFill>
              </a:rPr>
              <a:t>.</a:t>
            </a:r>
            <a:endParaRPr sz="2600">
              <a:solidFill>
                <a:srgbClr val="002248"/>
              </a:solidFill>
            </a:endParaRPr>
          </a:p>
          <a:p>
            <a:pPr marL="0" lvl="0" indent="0" algn="l" rtl="0">
              <a:lnSpc>
                <a:spcPct val="150000"/>
              </a:lnSpc>
              <a:spcBef>
                <a:spcPts val="0"/>
              </a:spcBef>
              <a:spcAft>
                <a:spcPts val="0"/>
              </a:spcAft>
              <a:buNone/>
            </a:pPr>
            <a:r>
              <a:rPr lang="en" sz="2600">
                <a:solidFill>
                  <a:srgbClr val="002248"/>
                </a:solidFill>
                <a:highlight>
                  <a:srgbClr val="F4CCCC"/>
                </a:highlight>
              </a:rPr>
              <a:t>Sie</a:t>
            </a:r>
            <a:r>
              <a:rPr lang="en" sz="2600">
                <a:solidFill>
                  <a:srgbClr val="002248"/>
                </a:solidFill>
              </a:rPr>
              <a:t> ist ……</a:t>
            </a:r>
            <a:r>
              <a:rPr lang="en" sz="2000" i="1">
                <a:solidFill>
                  <a:srgbClr val="002248"/>
                </a:solidFill>
              </a:rPr>
              <a:t>age</a:t>
            </a:r>
            <a:r>
              <a:rPr lang="en" sz="2600">
                <a:solidFill>
                  <a:srgbClr val="002248"/>
                </a:solidFill>
              </a:rPr>
              <a:t>………</a:t>
            </a:r>
            <a:endParaRPr sz="2600">
              <a:solidFill>
                <a:srgbClr val="002248"/>
              </a:solidFill>
            </a:endParaRPr>
          </a:p>
          <a:p>
            <a:pPr marL="0" lvl="0" indent="0" algn="l" rtl="0">
              <a:lnSpc>
                <a:spcPct val="150000"/>
              </a:lnSpc>
              <a:spcBef>
                <a:spcPts val="0"/>
              </a:spcBef>
              <a:spcAft>
                <a:spcPts val="0"/>
              </a:spcAft>
              <a:buClr>
                <a:schemeClr val="dk2"/>
              </a:buClr>
              <a:buSzPts val="1100"/>
              <a:buFont typeface="Arial"/>
              <a:buNone/>
            </a:pPr>
            <a:r>
              <a:rPr lang="en" sz="2600">
                <a:solidFill>
                  <a:schemeClr val="dk1"/>
                </a:solidFill>
                <a:highlight>
                  <a:srgbClr val="F4CCCC"/>
                </a:highlight>
              </a:rPr>
              <a:t>Sie</a:t>
            </a:r>
            <a:r>
              <a:rPr lang="en" sz="2600">
                <a:solidFill>
                  <a:schemeClr val="dk1"/>
                </a:solidFill>
              </a:rPr>
              <a:t> ist ……</a:t>
            </a:r>
            <a:r>
              <a:rPr lang="en" sz="2000" i="1">
                <a:solidFill>
                  <a:schemeClr val="dk1"/>
                </a:solidFill>
              </a:rPr>
              <a:t>height</a:t>
            </a:r>
            <a:r>
              <a:rPr lang="en" sz="2600">
                <a:solidFill>
                  <a:schemeClr val="dk1"/>
                </a:solidFill>
              </a:rPr>
              <a:t>………</a:t>
            </a:r>
            <a:endParaRPr sz="2600">
              <a:solidFill>
                <a:schemeClr val="dk1"/>
              </a:solidFill>
            </a:endParaRPr>
          </a:p>
          <a:p>
            <a:pPr marL="0" lvl="0" indent="0" algn="l" rtl="0">
              <a:lnSpc>
                <a:spcPct val="150000"/>
              </a:lnSpc>
              <a:spcBef>
                <a:spcPts val="0"/>
              </a:spcBef>
              <a:spcAft>
                <a:spcPts val="0"/>
              </a:spcAft>
              <a:buClr>
                <a:schemeClr val="dk2"/>
              </a:buClr>
              <a:buSzPts val="1100"/>
              <a:buFont typeface="Arial"/>
              <a:buNone/>
            </a:pPr>
            <a:r>
              <a:rPr lang="en" sz="2600">
                <a:solidFill>
                  <a:schemeClr val="dk1"/>
                </a:solidFill>
                <a:highlight>
                  <a:srgbClr val="F4CCCC"/>
                </a:highlight>
              </a:rPr>
              <a:t>Sie</a:t>
            </a:r>
            <a:r>
              <a:rPr lang="en" sz="2600">
                <a:solidFill>
                  <a:schemeClr val="dk1"/>
                </a:solidFill>
              </a:rPr>
              <a:t> ist …</a:t>
            </a:r>
            <a:r>
              <a:rPr lang="en" sz="2000" i="1">
                <a:solidFill>
                  <a:schemeClr val="dk1"/>
                </a:solidFill>
              </a:rPr>
              <a:t>personality</a:t>
            </a:r>
            <a:r>
              <a:rPr lang="en" sz="2600">
                <a:solidFill>
                  <a:schemeClr val="dk1"/>
                </a:solidFill>
              </a:rPr>
              <a:t>……</a:t>
            </a:r>
            <a:endParaRPr sz="26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1"/>
          <p:cNvSpPr txBox="1">
            <a:spLocks noGrp="1"/>
          </p:cNvSpPr>
          <p:nvPr>
            <p:ph type="body" idx="1"/>
          </p:nvPr>
        </p:nvSpPr>
        <p:spPr>
          <a:xfrm>
            <a:off x="4787899" y="4706022"/>
            <a:ext cx="3997500" cy="314100"/>
          </a:xfrm>
          <a:prstGeom prst="rect">
            <a:avLst/>
          </a:prstGeom>
        </p:spPr>
        <p:txBody>
          <a:bodyPr spcFirstLastPara="1" wrap="square" lIns="0" tIns="0" rIns="0" bIns="0" anchor="ctr" anchorCtr="0">
            <a:noAutofit/>
          </a:bodyPr>
          <a:lstStyle/>
          <a:p>
            <a:pPr marL="0" lvl="0" indent="0" algn="l" rtl="0">
              <a:spcBef>
                <a:spcPts val="80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830</Words>
  <Application>Microsoft Office PowerPoint</Application>
  <PresentationFormat>On-screen Show (16:9)</PresentationFormat>
  <Paragraphs>116</Paragraphs>
  <Slides>13</Slides>
  <Notes>13</Notes>
  <HiddenSlides>1</HiddenSlides>
  <MMClips>19</MMClips>
  <ScaleCrop>false</ScaleCrop>
  <HeadingPairs>
    <vt:vector size="4" baseType="variant">
      <vt:variant>
        <vt:lpstr>Theme</vt:lpstr>
      </vt:variant>
      <vt:variant>
        <vt:i4>3</vt:i4>
      </vt:variant>
      <vt:variant>
        <vt:lpstr>Slide Titles</vt:lpstr>
      </vt:variant>
      <vt:variant>
        <vt:i4>13</vt:i4>
      </vt:variant>
    </vt:vector>
  </HeadingPairs>
  <TitlesOfParts>
    <vt:vector size="16" baseType="lpstr">
      <vt:lpstr>Simple Light</vt:lpstr>
      <vt:lpstr>UCL_IOE Blue_Slide_Theme</vt:lpstr>
      <vt:lpstr>Office Theme</vt:lpstr>
      <vt:lpstr>PowerPoint Presentation</vt:lpstr>
      <vt:lpstr>sp- </vt:lpstr>
      <vt:lpstr>sp- </vt:lpstr>
      <vt:lpstr>sp- </vt:lpstr>
      <vt:lpstr>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Miss C Pattinson</cp:lastModifiedBy>
  <cp:revision>2</cp:revision>
  <dcterms:modified xsi:type="dcterms:W3CDTF">2026-10-22T10:32:40Z</dcterms:modified>
</cp:coreProperties>
</file>