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A78301-895E-4F6A-9595-E5163CA142BA}">
  <a:tblStyle styleId="{21A78301-895E-4F6A-9595-E5163CA142B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" name="Google Shape;54;p13"/>
          <p:cNvGraphicFramePr/>
          <p:nvPr/>
        </p:nvGraphicFramePr>
        <p:xfrm>
          <a:off x="-50" y="57800"/>
          <a:ext cx="9075150" cy="5085725"/>
        </p:xfrm>
        <a:graphic>
          <a:graphicData uri="http://schemas.openxmlformats.org/drawingml/2006/table">
            <a:tbl>
              <a:tblPr>
                <a:noFill/>
                <a:tableStyleId>{21A78301-895E-4F6A-9595-E5163CA142BA}</a:tableStyleId>
              </a:tblPr>
              <a:tblGrid>
                <a:gridCol w="1296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6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6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64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964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041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Meine Freunde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i="1">
                          <a:solidFill>
                            <a:schemeClr val="dk1"/>
                          </a:solidFill>
                        </a:rPr>
                        <a:t>[My friends]</a:t>
                      </a: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D2E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Das ist mein Freund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i="1">
                          <a:solidFill>
                            <a:schemeClr val="dk1"/>
                          </a:solidFill>
                        </a:rPr>
                        <a:t>[This is my friend]</a:t>
                      </a:r>
                      <a:endParaRPr sz="1000" i="1"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Er heißt…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i="1">
                          <a:solidFill>
                            <a:schemeClr val="dk1"/>
                          </a:solidFill>
                        </a:rPr>
                        <a:t>[He is called…..]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Das ist meine Freundin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i="1">
                          <a:solidFill>
                            <a:schemeClr val="dk1"/>
                          </a:solidFill>
                        </a:rPr>
                        <a:t>[This is my friend]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Sie heißt…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i="1">
                          <a:solidFill>
                            <a:schemeClr val="dk1"/>
                          </a:solidFill>
                        </a:rPr>
                        <a:t>[She is called….]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1100">
                <a:tc rowSpan="3"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Er ist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i="1">
                          <a:solidFill>
                            <a:schemeClr val="dk1"/>
                          </a:solidFill>
                        </a:rPr>
                        <a:t>[He is]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Sie ist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i="1">
                          <a:solidFill>
                            <a:schemeClr val="dk1"/>
                          </a:solidFill>
                        </a:rPr>
                        <a:t>[She is]</a:t>
                      </a: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groß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i="1">
                          <a:solidFill>
                            <a:schemeClr val="dk1"/>
                          </a:solidFill>
                        </a:rPr>
                        <a:t>[tall]</a:t>
                      </a:r>
                      <a:endParaRPr/>
                    </a:p>
                  </a:txBody>
                  <a:tcPr marL="91425" marR="91425" marT="91425" marB="91425"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sehr groß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i="1">
                          <a:solidFill>
                            <a:schemeClr val="dk1"/>
                          </a:solidFill>
                        </a:rPr>
                        <a:t>[very tall]</a:t>
                      </a:r>
                      <a:endParaRPr/>
                    </a:p>
                  </a:txBody>
                  <a:tcPr marL="91425" marR="91425" marT="91425" marB="91425"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klein</a:t>
                      </a:r>
                      <a:endParaRPr/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i="1">
                          <a:solidFill>
                            <a:schemeClr val="dk1"/>
                          </a:solidFill>
                        </a:rPr>
                        <a:t>[small]</a:t>
                      </a:r>
                      <a:endParaRPr/>
                    </a:p>
                  </a:txBody>
                  <a:tcPr marL="91425" marR="91425" marT="91425" marB="91425"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sehr klein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i="1">
                          <a:solidFill>
                            <a:schemeClr val="dk1"/>
                          </a:solidFill>
                        </a:rPr>
                        <a:t>[very small]</a:t>
                      </a:r>
                      <a:endParaRPr/>
                    </a:p>
                  </a:txBody>
                  <a:tcPr marL="91425" marR="91425" marT="91425" marB="91425"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FF2CC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Phonetik</a:t>
                      </a:r>
                      <a:endParaRPr b="1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s</a:t>
                      </a:r>
                      <a:endParaRPr b="1"/>
                    </a:p>
                  </a:txBody>
                  <a:tcPr marL="91425" marR="91425" marT="91425" marB="91425"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11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lustig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i="1">
                          <a:solidFill>
                            <a:schemeClr val="dk1"/>
                          </a:solidFill>
                        </a:rPr>
                        <a:t>[funny]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sportlich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i="1">
                          <a:solidFill>
                            <a:schemeClr val="dk1"/>
                          </a:solidFill>
                        </a:rPr>
                        <a:t>[sporty]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laut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i="1">
                          <a:solidFill>
                            <a:schemeClr val="dk1"/>
                          </a:solidFill>
                        </a:rPr>
                        <a:t>[loud]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kreativ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 i="1">
                          <a:solidFill>
                            <a:schemeClr val="dk1"/>
                          </a:solidFill>
                        </a:rPr>
                        <a:t>[creative]</a:t>
                      </a:r>
                      <a:endParaRPr/>
                    </a:p>
                  </a:txBody>
                  <a:tcPr marL="91425" marR="91425" marT="91425" marB="91425"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FFF2C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Long o</a:t>
                      </a:r>
                      <a:endParaRPr b="1"/>
                    </a:p>
                  </a:txBody>
                  <a:tcPr marL="91425" marR="91425" marT="91425" marB="91425"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11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eins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2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zwei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3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drei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4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vier</a:t>
                      </a:r>
                      <a:endParaRPr/>
                    </a:p>
                  </a:txBody>
                  <a:tcPr marL="91425" marR="91425" marT="91425" marB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5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fünf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v</a:t>
                      </a:r>
                      <a:endParaRPr b="1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1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6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sechs</a:t>
                      </a: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7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sieben</a:t>
                      </a:r>
                      <a:endParaRPr/>
                    </a:p>
                  </a:txBody>
                  <a:tcPr marL="91425" marR="91425" marT="91425" marB="91425"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8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acht</a:t>
                      </a:r>
                      <a:endParaRPr/>
                    </a:p>
                  </a:txBody>
                  <a:tcPr marL="91425" marR="91425" marT="91425" marB="91425"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9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neun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10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zehn</a:t>
                      </a:r>
                      <a:endParaRPr/>
                    </a:p>
                  </a:txBody>
                  <a:tcPr marL="91425" marR="91425" marT="91425" marB="91425"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11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elf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b="1"/>
                        <a:t>sp</a:t>
                      </a:r>
                      <a:endParaRPr b="1"/>
                    </a:p>
                  </a:txBody>
                  <a:tcPr marL="91425" marR="91425" marT="91425" marB="91425">
                    <a:lnL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B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5" name="Google Shape;55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92525" y="1619538"/>
            <a:ext cx="838666" cy="636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5899" y="1479875"/>
            <a:ext cx="556324" cy="556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71875" y="436650"/>
            <a:ext cx="515974" cy="51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6150" y="1860475"/>
            <a:ext cx="515974" cy="51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11975" y="416475"/>
            <a:ext cx="556325" cy="55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250" y="2880550"/>
            <a:ext cx="556325" cy="556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44728" y="2565400"/>
            <a:ext cx="838674" cy="4578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 descr="Image of "/>
          <p:cNvPicPr preferRelativeResize="0"/>
          <p:nvPr/>
        </p:nvPicPr>
        <p:blipFill rotWithShape="1">
          <a:blip r:embed="rId8">
            <a:alphaModFix/>
          </a:blip>
          <a:srcRect l="31652" r="16502"/>
          <a:stretch/>
        </p:blipFill>
        <p:spPr>
          <a:xfrm>
            <a:off x="2140225" y="1578350"/>
            <a:ext cx="247549" cy="45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 descr="Image of "/>
          <p:cNvPicPr preferRelativeResize="0"/>
          <p:nvPr/>
        </p:nvPicPr>
        <p:blipFill rotWithShape="1">
          <a:blip r:embed="rId8">
            <a:alphaModFix/>
          </a:blip>
          <a:srcRect l="31652" r="16502"/>
          <a:stretch/>
        </p:blipFill>
        <p:spPr>
          <a:xfrm>
            <a:off x="3324113" y="1468100"/>
            <a:ext cx="247549" cy="59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 descr="Image of "/>
          <p:cNvPicPr preferRelativeResize="0"/>
          <p:nvPr/>
        </p:nvPicPr>
        <p:blipFill rotWithShape="1">
          <a:blip r:embed="rId9">
            <a:alphaModFix/>
          </a:blip>
          <a:srcRect l="53170" t="60000" r="11749"/>
          <a:stretch/>
        </p:blipFill>
        <p:spPr>
          <a:xfrm>
            <a:off x="4508000" y="1508701"/>
            <a:ext cx="452552" cy="51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 descr="Image of "/>
          <p:cNvPicPr preferRelativeResize="0"/>
          <p:nvPr/>
        </p:nvPicPr>
        <p:blipFill rotWithShape="1">
          <a:blip r:embed="rId9">
            <a:alphaModFix/>
          </a:blip>
          <a:srcRect l="53170" t="60000" r="11749"/>
          <a:stretch/>
        </p:blipFill>
        <p:spPr>
          <a:xfrm>
            <a:off x="5603922" y="1619550"/>
            <a:ext cx="329275" cy="37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177429" y="4516525"/>
            <a:ext cx="452549" cy="452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 title="Screenshot 2025-03-28 at 18.17.13.png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745463" y="2677700"/>
            <a:ext cx="401441" cy="37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 title="Screenshot 2025-03-28 at 18.18.17.png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024800" y="2665825"/>
            <a:ext cx="452550" cy="39921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 rotWithShape="1">
          <a:blip r:embed="rId13">
            <a:alphaModFix/>
          </a:blip>
          <a:srcRect l="12132" r="10198"/>
          <a:stretch/>
        </p:blipFill>
        <p:spPr>
          <a:xfrm>
            <a:off x="4155517" y="2665825"/>
            <a:ext cx="568010" cy="39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 rotWithShape="1">
          <a:blip r:embed="rId14">
            <a:alphaModFix/>
          </a:blip>
          <a:srcRect l="6668" r="6163"/>
          <a:stretch/>
        </p:blipFill>
        <p:spPr>
          <a:xfrm>
            <a:off x="5401709" y="2641750"/>
            <a:ext cx="618670" cy="39922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 rotWithShape="1">
          <a:blip r:embed="rId15">
            <a:alphaModFix/>
          </a:blip>
          <a:srcRect l="3412" t="2869" r="4371" b="6625"/>
          <a:stretch/>
        </p:blipFill>
        <p:spPr>
          <a:xfrm>
            <a:off x="7976400" y="3552450"/>
            <a:ext cx="854597" cy="45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</Slides>
  <Notes>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modified xsi:type="dcterms:W3CDTF">2026-10-22T10:33:28Z</dcterms:modified>
</cp:coreProperties>
</file>